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761" r:id="rId5"/>
  </p:sldMasterIdLst>
  <p:notesMasterIdLst>
    <p:notesMasterId r:id="rId44"/>
  </p:notesMasterIdLst>
  <p:handoutMasterIdLst>
    <p:handoutMasterId r:id="rId45"/>
  </p:handoutMasterIdLst>
  <p:sldIdLst>
    <p:sldId id="547" r:id="rId6"/>
    <p:sldId id="747" r:id="rId7"/>
    <p:sldId id="764" r:id="rId8"/>
    <p:sldId id="844" r:id="rId9"/>
    <p:sldId id="845" r:id="rId10"/>
    <p:sldId id="859" r:id="rId11"/>
    <p:sldId id="860" r:id="rId12"/>
    <p:sldId id="769" r:id="rId13"/>
    <p:sldId id="823" r:id="rId14"/>
    <p:sldId id="782" r:id="rId15"/>
    <p:sldId id="841" r:id="rId16"/>
    <p:sldId id="858" r:id="rId17"/>
    <p:sldId id="868" r:id="rId18"/>
    <p:sldId id="846" r:id="rId19"/>
    <p:sldId id="870" r:id="rId20"/>
    <p:sldId id="835" r:id="rId21"/>
    <p:sldId id="836" r:id="rId22"/>
    <p:sldId id="837" r:id="rId23"/>
    <p:sldId id="854" r:id="rId24"/>
    <p:sldId id="818" r:id="rId25"/>
    <p:sldId id="834" r:id="rId26"/>
    <p:sldId id="847" r:id="rId27"/>
    <p:sldId id="849" r:id="rId28"/>
    <p:sldId id="850" r:id="rId29"/>
    <p:sldId id="852" r:id="rId30"/>
    <p:sldId id="853" r:id="rId31"/>
    <p:sldId id="869" r:id="rId32"/>
    <p:sldId id="855" r:id="rId33"/>
    <p:sldId id="856" r:id="rId34"/>
    <p:sldId id="861" r:id="rId35"/>
    <p:sldId id="826" r:id="rId36"/>
    <p:sldId id="817" r:id="rId37"/>
    <p:sldId id="838" r:id="rId38"/>
    <p:sldId id="839" r:id="rId39"/>
    <p:sldId id="840" r:id="rId40"/>
    <p:sldId id="863" r:id="rId41"/>
    <p:sldId id="864" r:id="rId42"/>
    <p:sldId id="865" r:id="rId43"/>
  </p:sldIdLst>
  <p:sldSz cx="9144000" cy="5143500" type="screen16x9"/>
  <p:notesSz cx="6797675" cy="9926638"/>
  <p:embeddedFontLst>
    <p:embeddedFont>
      <p:font typeface="Arial Black" panose="020B0A04020102020204" pitchFamily="34" charset="0"/>
      <p:bold r:id="rId46"/>
    </p:embeddedFont>
    <p:embeddedFont>
      <p:font typeface="Calibri" panose="020F0502020204030204" pitchFamily="3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
      <p:font typeface="MS PGothic" panose="020B0600070205080204" pitchFamily="34" charset="-128"/>
      <p:regular r:id="rId55"/>
    </p:embeddedFont>
    <p:embeddedFont>
      <p:font typeface="Trebuchet MS" panose="020B0603020202020204" pitchFamily="34" charset="0"/>
      <p:regular r:id="rId56"/>
      <p:bold r:id="rId57"/>
      <p:italic r:id="rId58"/>
      <p:boldItalic r:id="rId59"/>
    </p:embeddedFont>
    <p:embeddedFont>
      <p:font typeface="Wingdings 2" panose="05020102010507070707" pitchFamily="18" charset="2"/>
      <p:regular r:id="rId6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orient="horz" pos="3114">
          <p15:clr>
            <a:srgbClr val="A4A3A4"/>
          </p15:clr>
        </p15:guide>
        <p15:guide id="3" orient="horz" pos="569">
          <p15:clr>
            <a:srgbClr val="A4A3A4"/>
          </p15:clr>
        </p15:guide>
        <p15:guide id="4" pos="3096">
          <p15:clr>
            <a:srgbClr val="A4A3A4"/>
          </p15:clr>
        </p15:guide>
        <p15:guide id="5" pos="501">
          <p15:clr>
            <a:srgbClr val="A4A3A4"/>
          </p15:clr>
        </p15:guide>
        <p15:guide id="6" pos="5594">
          <p15:clr>
            <a:srgbClr val="A4A3A4"/>
          </p15:clr>
        </p15:guide>
        <p15:guide id="7" pos="73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9AC2"/>
    <a:srgbClr val="4DCEA0"/>
    <a:srgbClr val="54A5BF"/>
    <a:srgbClr val="63B22B"/>
    <a:srgbClr val="3A96DD"/>
    <a:srgbClr val="240058"/>
    <a:srgbClr val="FF671F"/>
    <a:srgbClr val="C3004B"/>
    <a:srgbClr val="E9CBD0"/>
    <a:srgbClr val="210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999DD-3BA4-DA4B-B9C2-520810F1B0BF}" v="7" dt="2018-10-17T15:56:22.05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83222" autoAdjust="0"/>
  </p:normalViewPr>
  <p:slideViewPr>
    <p:cSldViewPr snapToGrid="0">
      <p:cViewPr varScale="1">
        <p:scale>
          <a:sx n="127" d="100"/>
          <a:sy n="127" d="100"/>
        </p:scale>
        <p:origin x="184" y="448"/>
      </p:cViewPr>
      <p:guideLst>
        <p:guide orient="horz" pos="1621"/>
        <p:guide orient="horz" pos="3114"/>
        <p:guide orient="horz" pos="569"/>
        <p:guide pos="3096"/>
        <p:guide pos="501"/>
        <p:guide pos="5594"/>
        <p:guide pos="73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0"/>
    </p:cViewPr>
  </p:sorterViewPr>
  <p:notesViewPr>
    <p:cSldViewPr snapToGrid="0" showGuides="1">
      <p:cViewPr varScale="1">
        <p:scale>
          <a:sx n="32" d="100"/>
          <a:sy n="32" d="100"/>
        </p:scale>
        <p:origin x="1220" y="32"/>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é Larivière" userId="80a989c613c11ed6" providerId="Windows Live" clId="Web-{EC24D75D-1427-43E9-B62B-1F00668144A1}"/>
    <pc:docChg chg="modSld">
      <pc:chgData name="Timothé Larivière" userId="80a989c613c11ed6" providerId="Windows Live" clId="Web-{EC24D75D-1427-43E9-B62B-1F00668144A1}" dt="2018-10-11T17:57:42.032" v="29" actId="20577"/>
      <pc:docMkLst>
        <pc:docMk/>
      </pc:docMkLst>
      <pc:sldChg chg="modSp">
        <pc:chgData name="Timothé Larivière" userId="80a989c613c11ed6" providerId="Windows Live" clId="Web-{EC24D75D-1427-43E9-B62B-1F00668144A1}" dt="2018-10-11T17:57:41.391" v="27" actId="20577"/>
        <pc:sldMkLst>
          <pc:docMk/>
          <pc:sldMk cId="845087119" sldId="856"/>
        </pc:sldMkLst>
        <pc:spChg chg="mod">
          <ac:chgData name="Timothé Larivière" userId="80a989c613c11ed6" providerId="Windows Live" clId="Web-{EC24D75D-1427-43E9-B62B-1F00668144A1}" dt="2018-10-11T17:57:41.391" v="27" actId="20577"/>
          <ac:spMkLst>
            <pc:docMk/>
            <pc:sldMk cId="845087119" sldId="856"/>
            <ac:spMk id="3" creationId="{7EA34F9E-D436-8F44-BA22-C4C910C04A72}"/>
          </ac:spMkLst>
        </pc:spChg>
      </pc:sldChg>
      <pc:sldChg chg="modSp">
        <pc:chgData name="Timothé Larivière" userId="80a989c613c11ed6" providerId="Windows Live" clId="Web-{EC24D75D-1427-43E9-B62B-1F00668144A1}" dt="2018-10-11T17:57:10.562" v="0" actId="20577"/>
        <pc:sldMkLst>
          <pc:docMk/>
          <pc:sldMk cId="677959125" sldId="859"/>
        </pc:sldMkLst>
        <pc:spChg chg="mod">
          <ac:chgData name="Timothé Larivière" userId="80a989c613c11ed6" providerId="Windows Live" clId="Web-{EC24D75D-1427-43E9-B62B-1F00668144A1}" dt="2018-10-11T17:57:10.562" v="0" actId="20577"/>
          <ac:spMkLst>
            <pc:docMk/>
            <pc:sldMk cId="677959125" sldId="859"/>
            <ac:spMk id="2" creationId="{DD11F6AA-BCB0-4FDD-9C6F-E73876DA768B}"/>
          </ac:spMkLst>
        </pc:spChg>
      </pc:sldChg>
    </pc:docChg>
  </pc:docChgLst>
  <pc:docChgLst>
    <pc:chgData name="Arthur LE MEUR" userId="bacf0289f2a0fa75" providerId="Windows Live" clId="Web-{B258B6F6-7C2C-4B2C-BA49-CBC6D1FE2643}"/>
    <pc:docChg chg="modSld">
      <pc:chgData name="Arthur LE MEUR" userId="bacf0289f2a0fa75" providerId="Windows Live" clId="Web-{B258B6F6-7C2C-4B2C-BA49-CBC6D1FE2643}" dt="2018-10-17T13:49:34.566" v="10" actId="14100"/>
      <pc:docMkLst>
        <pc:docMk/>
      </pc:docMkLst>
      <pc:sldChg chg="addSp modSp">
        <pc:chgData name="Arthur LE MEUR" userId="bacf0289f2a0fa75" providerId="Windows Live" clId="Web-{B258B6F6-7C2C-4B2C-BA49-CBC6D1FE2643}" dt="2018-10-17T13:49:34.566" v="10" actId="14100"/>
        <pc:sldMkLst>
          <pc:docMk/>
          <pc:sldMk cId="1241281084" sldId="837"/>
        </pc:sldMkLst>
        <pc:picChg chg="add mod">
          <ac:chgData name="Arthur LE MEUR" userId="bacf0289f2a0fa75" providerId="Windows Live" clId="Web-{B258B6F6-7C2C-4B2C-BA49-CBC6D1FE2643}" dt="2018-10-17T13:45:56.727" v="3" actId="14100"/>
          <ac:picMkLst>
            <pc:docMk/>
            <pc:sldMk cId="1241281084" sldId="837"/>
            <ac:picMk id="3" creationId="{7BFB8363-C6BD-43C6-A0D5-B9F950904CF9}"/>
          </ac:picMkLst>
        </pc:picChg>
        <pc:picChg chg="add mod">
          <ac:chgData name="Arthur LE MEUR" userId="bacf0289f2a0fa75" providerId="Windows Live" clId="Web-{B258B6F6-7C2C-4B2C-BA49-CBC6D1FE2643}" dt="2018-10-17T13:49:34.566" v="10" actId="14100"/>
          <ac:picMkLst>
            <pc:docMk/>
            <pc:sldMk cId="1241281084" sldId="837"/>
            <ac:picMk id="7" creationId="{BF995565-774C-4AC3-9BD8-7F038A9A95A0}"/>
          </ac:picMkLst>
        </pc:picChg>
      </pc:sldChg>
    </pc:docChg>
  </pc:docChgLst>
  <pc:docChgLst>
    <pc:chgData name="Arthur LE MEUR" userId="bacf0289f2a0fa75" providerId="Windows Live" clId="Web-{5146F183-7C30-476A-B409-9E3B86C3DE7F}"/>
    <pc:docChg chg="modSld">
      <pc:chgData name="Arthur LE MEUR" userId="bacf0289f2a0fa75" providerId="Windows Live" clId="Web-{5146F183-7C30-476A-B409-9E3B86C3DE7F}" dt="2018-10-17T14:47:47.290" v="3" actId="1076"/>
      <pc:docMkLst>
        <pc:docMk/>
      </pc:docMkLst>
      <pc:sldChg chg="addSp modSp">
        <pc:chgData name="Arthur LE MEUR" userId="bacf0289f2a0fa75" providerId="Windows Live" clId="Web-{5146F183-7C30-476A-B409-9E3B86C3DE7F}" dt="2018-10-17T14:47:47.290" v="3" actId="1076"/>
        <pc:sldMkLst>
          <pc:docMk/>
          <pc:sldMk cId="1241281084" sldId="837"/>
        </pc:sldMkLst>
        <pc:picChg chg="add mod">
          <ac:chgData name="Arthur LE MEUR" userId="bacf0289f2a0fa75" providerId="Windows Live" clId="Web-{5146F183-7C30-476A-B409-9E3B86C3DE7F}" dt="2018-10-17T14:47:47.290" v="3" actId="1076"/>
          <ac:picMkLst>
            <pc:docMk/>
            <pc:sldMk cId="1241281084" sldId="837"/>
            <ac:picMk id="6" creationId="{C75208F7-1A5A-4965-BB6E-B0D1FC7BAFD3}"/>
          </ac:picMkLst>
        </pc:picChg>
      </pc:sldChg>
    </pc:docChg>
  </pc:docChgLst>
  <pc:docChgLst>
    <pc:chgData name="Timothé Larivière" userId="80a989c613c11ed6" providerId="Windows Live" clId="Web-{14DF938C-9307-470C-BF50-C26F5D702AEA}"/>
    <pc:docChg chg="modSld">
      <pc:chgData name="Timothé Larivière" userId="80a989c613c11ed6" providerId="Windows Live" clId="Web-{14DF938C-9307-470C-BF50-C26F5D702AEA}" dt="2018-10-11T13:13:48" v="4" actId="20577"/>
      <pc:docMkLst>
        <pc:docMk/>
      </pc:docMkLst>
      <pc:sldChg chg="modSp">
        <pc:chgData name="Timothé Larivière" userId="80a989c613c11ed6" providerId="Windows Live" clId="Web-{14DF938C-9307-470C-BF50-C26F5D702AEA}" dt="2018-10-11T13:13:48" v="4" actId="20577"/>
        <pc:sldMkLst>
          <pc:docMk/>
          <pc:sldMk cId="1957004207" sldId="870"/>
        </pc:sldMkLst>
        <pc:spChg chg="mod">
          <ac:chgData name="Timothé Larivière" userId="80a989c613c11ed6" providerId="Windows Live" clId="Web-{14DF938C-9307-470C-BF50-C26F5D702AEA}" dt="2018-10-11T13:13:48" v="4" actId="20577"/>
          <ac:spMkLst>
            <pc:docMk/>
            <pc:sldMk cId="1957004207" sldId="870"/>
            <ac:spMk id="2" creationId="{00000000-0000-0000-0000-000000000000}"/>
          </ac:spMkLst>
        </pc:spChg>
      </pc:sldChg>
    </pc:docChg>
  </pc:docChgLst>
  <pc:docChgLst>
    <pc:chgData name="Arthur LE MEUR" userId="bacf0289f2a0fa75" providerId="Windows Live" clId="Web-{67159770-EFB5-4546-BD44-1FBD1D1341DE}"/>
    <pc:docChg chg="modSld">
      <pc:chgData name="Arthur LE MEUR" userId="bacf0289f2a0fa75" providerId="Windows Live" clId="Web-{67159770-EFB5-4546-BD44-1FBD1D1341DE}" dt="2018-10-18T08:03:03.799" v="8" actId="20577"/>
      <pc:docMkLst>
        <pc:docMk/>
      </pc:docMkLst>
      <pc:sldChg chg="modSp">
        <pc:chgData name="Arthur LE MEUR" userId="bacf0289f2a0fa75" providerId="Windows Live" clId="Web-{67159770-EFB5-4546-BD44-1FBD1D1341DE}" dt="2018-10-18T08:03:03.799" v="8" actId="20577"/>
        <pc:sldMkLst>
          <pc:docMk/>
          <pc:sldMk cId="1241281084" sldId="837"/>
        </pc:sldMkLst>
        <pc:spChg chg="mod">
          <ac:chgData name="Arthur LE MEUR" userId="bacf0289f2a0fa75" providerId="Windows Live" clId="Web-{67159770-EFB5-4546-BD44-1FBD1D1341DE}" dt="2018-10-18T08:03:03.799" v="8" actId="20577"/>
          <ac:spMkLst>
            <pc:docMk/>
            <pc:sldMk cId="1241281084" sldId="837"/>
            <ac:spMk id="2" creationId="{00000000-0000-0000-0000-000000000000}"/>
          </ac:spMkLst>
        </pc:spChg>
      </pc:sldChg>
    </pc:docChg>
  </pc:docChgLst>
  <pc:docChgLst>
    <pc:chgData userId="80a989c613c11ed6" providerId="LiveId" clId="{1EB5EBC4-74DB-40BC-BFBA-50231655891B}"/>
  </pc:docChgLst>
  <pc:docChgLst>
    <pc:chgData name="Timothé LARIVIERE" userId="80a989c613c11ed6" providerId="LiveId" clId="{FD0999DD-3BA4-DA4B-B9C2-520810F1B0BF}"/>
    <pc:docChg chg="undo redo custSel addSld delSld modSld sldOrd">
      <pc:chgData name="Timothé LARIVIERE" userId="80a989c613c11ed6" providerId="LiveId" clId="{FD0999DD-3BA4-DA4B-B9C2-520810F1B0BF}" dt="2018-10-17T15:56:42.905" v="5704" actId="1038"/>
      <pc:docMkLst>
        <pc:docMk/>
      </pc:docMkLst>
      <pc:sldChg chg="modTransition">
        <pc:chgData name="Timothé LARIVIERE" userId="80a989c613c11ed6" providerId="LiveId" clId="{FD0999DD-3BA4-DA4B-B9C2-520810F1B0BF}" dt="2018-10-04T16:35:20.465" v="2630"/>
        <pc:sldMkLst>
          <pc:docMk/>
          <pc:sldMk cId="613806580" sldId="547"/>
        </pc:sldMkLst>
      </pc:sldChg>
      <pc:sldChg chg="addSp modSp modTransition">
        <pc:chgData name="Timothé LARIVIERE" userId="80a989c613c11ed6" providerId="LiveId" clId="{FD0999DD-3BA4-DA4B-B9C2-520810F1B0BF}" dt="2018-10-17T15:56:42.905" v="5704" actId="1038"/>
        <pc:sldMkLst>
          <pc:docMk/>
          <pc:sldMk cId="536625585" sldId="747"/>
        </pc:sldMkLst>
        <pc:spChg chg="add mod">
          <ac:chgData name="Timothé LARIVIERE" userId="80a989c613c11ed6" providerId="LiveId" clId="{FD0999DD-3BA4-DA4B-B9C2-520810F1B0BF}" dt="2018-10-17T15:56:22.056" v="5697" actId="571"/>
          <ac:spMkLst>
            <pc:docMk/>
            <pc:sldMk cId="536625585" sldId="747"/>
            <ac:spMk id="20" creationId="{C3B9EAAC-FFC8-9645-AC5B-F93629B17928}"/>
          </ac:spMkLst>
        </pc:spChg>
        <pc:spChg chg="mod">
          <ac:chgData name="Timothé LARIVIERE" userId="80a989c613c11ed6" providerId="LiveId" clId="{FD0999DD-3BA4-DA4B-B9C2-520810F1B0BF}" dt="2018-10-17T15:56:42.905" v="5704" actId="1038"/>
          <ac:spMkLst>
            <pc:docMk/>
            <pc:sldMk cId="536625585" sldId="747"/>
            <ac:spMk id="22" creationId="{61AF16F8-C1B8-4BEC-855B-D6E7E75B90B7}"/>
          </ac:spMkLst>
        </pc:spChg>
        <pc:grpChg chg="mod">
          <ac:chgData name="Timothé LARIVIERE" userId="80a989c613c11ed6" providerId="LiveId" clId="{FD0999DD-3BA4-DA4B-B9C2-520810F1B0BF}" dt="2018-10-17T15:56:22.056" v="5697" actId="571"/>
          <ac:grpSpMkLst>
            <pc:docMk/>
            <pc:sldMk cId="536625585" sldId="747"/>
            <ac:grpSpMk id="7" creationId="{0FD5BD03-0863-442E-8E35-AE869362A705}"/>
          </ac:grpSpMkLst>
        </pc:grpChg>
      </pc:sldChg>
      <pc:sldChg chg="delSp modTransition">
        <pc:chgData name="Timothé LARIVIERE" userId="80a989c613c11ed6" providerId="LiveId" clId="{FD0999DD-3BA4-DA4B-B9C2-520810F1B0BF}" dt="2018-10-04T16:35:15.325" v="2629"/>
        <pc:sldMkLst>
          <pc:docMk/>
          <pc:sldMk cId="3825172610" sldId="764"/>
        </pc:sldMkLst>
        <pc:picChg chg="del">
          <ac:chgData name="Timothé LARIVIERE" userId="80a989c613c11ed6" providerId="LiveId" clId="{FD0999DD-3BA4-DA4B-B9C2-520810F1B0BF}" dt="2018-10-03T18:06:10.437" v="2493" actId="478"/>
          <ac:picMkLst>
            <pc:docMk/>
            <pc:sldMk cId="3825172610" sldId="764"/>
            <ac:picMk id="5" creationId="{08FE6CE5-B39D-4E9C-8683-81CE1A40A961}"/>
          </ac:picMkLst>
        </pc:picChg>
      </pc:sldChg>
      <pc:sldChg chg="addSp delSp modSp modTransition">
        <pc:chgData name="Timothé LARIVIERE" userId="80a989c613c11ed6" providerId="LiveId" clId="{FD0999DD-3BA4-DA4B-B9C2-520810F1B0BF}" dt="2018-10-04T16:35:15.325" v="2629"/>
        <pc:sldMkLst>
          <pc:docMk/>
          <pc:sldMk cId="2614043705" sldId="769"/>
        </pc:sldMkLst>
        <pc:spChg chg="add del mod">
          <ac:chgData name="Timothé LARIVIERE" userId="80a989c613c11ed6" providerId="LiveId" clId="{FD0999DD-3BA4-DA4B-B9C2-520810F1B0BF}" dt="2018-10-03T17:10:15.102" v="478"/>
          <ac:spMkLst>
            <pc:docMk/>
            <pc:sldMk cId="2614043705" sldId="769"/>
            <ac:spMk id="3" creationId="{518154BA-CB22-6D42-8603-8D45121A84DB}"/>
          </ac:spMkLst>
        </pc:spChg>
        <pc:spChg chg="mod">
          <ac:chgData name="Timothé LARIVIERE" userId="80a989c613c11ed6" providerId="LiveId" clId="{FD0999DD-3BA4-DA4B-B9C2-520810F1B0BF}" dt="2018-10-03T17:10:08.675" v="476" actId="20577"/>
          <ac:spMkLst>
            <pc:docMk/>
            <pc:sldMk cId="2614043705" sldId="769"/>
            <ac:spMk id="4" creationId="{00000000-0000-0000-0000-000000000000}"/>
          </ac:spMkLst>
        </pc:spChg>
        <pc:picChg chg="del">
          <ac:chgData name="Timothé LARIVIERE" userId="80a989c613c11ed6" providerId="LiveId" clId="{FD0999DD-3BA4-DA4B-B9C2-520810F1B0BF}" dt="2018-10-03T17:09:57.080" v="433" actId="478"/>
          <ac:picMkLst>
            <pc:docMk/>
            <pc:sldMk cId="2614043705" sldId="769"/>
            <ac:picMk id="8" creationId="{E59C213F-AC80-4CC5-BC1F-56876ABDE2C1}"/>
          </ac:picMkLst>
        </pc:picChg>
      </pc:sldChg>
      <pc:sldChg chg="modSp modTransition">
        <pc:chgData name="Timothé LARIVIERE" userId="80a989c613c11ed6" providerId="LiveId" clId="{FD0999DD-3BA4-DA4B-B9C2-520810F1B0BF}" dt="2018-10-04T20:16:58.224" v="3882" actId="6549"/>
        <pc:sldMkLst>
          <pc:docMk/>
          <pc:sldMk cId="3297418048" sldId="782"/>
        </pc:sldMkLst>
        <pc:spChg chg="mod">
          <ac:chgData name="Timothé LARIVIERE" userId="80a989c613c11ed6" providerId="LiveId" clId="{FD0999DD-3BA4-DA4B-B9C2-520810F1B0BF}" dt="2018-10-03T16:56:58.052" v="123" actId="20577"/>
          <ac:spMkLst>
            <pc:docMk/>
            <pc:sldMk cId="3297418048" sldId="782"/>
            <ac:spMk id="2" creationId="{00000000-0000-0000-0000-000000000000}"/>
          </ac:spMkLst>
        </pc:spChg>
        <pc:spChg chg="mod">
          <ac:chgData name="Timothé LARIVIERE" userId="80a989c613c11ed6" providerId="LiveId" clId="{FD0999DD-3BA4-DA4B-B9C2-520810F1B0BF}" dt="2018-10-04T20:16:58.224" v="3882" actId="6549"/>
          <ac:spMkLst>
            <pc:docMk/>
            <pc:sldMk cId="3297418048" sldId="782"/>
            <ac:spMk id="6" creationId="{02B9C128-6B4A-4DEC-BA74-FCC23AF6B76A}"/>
          </ac:spMkLst>
        </pc:spChg>
      </pc:sldChg>
      <pc:sldChg chg="modTransition modAnim">
        <pc:chgData name="Timothé LARIVIERE" userId="80a989c613c11ed6" providerId="LiveId" clId="{FD0999DD-3BA4-DA4B-B9C2-520810F1B0BF}" dt="2018-10-04T16:35:15.325" v="2629"/>
        <pc:sldMkLst>
          <pc:docMk/>
          <pc:sldMk cId="2841738039" sldId="817"/>
        </pc:sldMkLst>
      </pc:sldChg>
      <pc:sldChg chg="delSp modTransition">
        <pc:chgData name="Timothé LARIVIERE" userId="80a989c613c11ed6" providerId="LiveId" clId="{FD0999DD-3BA4-DA4B-B9C2-520810F1B0BF}" dt="2018-10-04T16:35:15.325" v="2629"/>
        <pc:sldMkLst>
          <pc:docMk/>
          <pc:sldMk cId="1036767074" sldId="818"/>
        </pc:sldMkLst>
        <pc:picChg chg="del">
          <ac:chgData name="Timothé LARIVIERE" userId="80a989c613c11ed6" providerId="LiveId" clId="{FD0999DD-3BA4-DA4B-B9C2-520810F1B0BF}" dt="2018-10-03T17:12:50.668" v="479" actId="478"/>
          <ac:picMkLst>
            <pc:docMk/>
            <pc:sldMk cId="1036767074" sldId="818"/>
            <ac:picMk id="5" creationId="{7981D8FD-7D00-4198-8247-EE989C9BA521}"/>
          </ac:picMkLst>
        </pc:picChg>
      </pc:sldChg>
      <pc:sldChg chg="modTransition modAnim">
        <pc:chgData name="Timothé LARIVIERE" userId="80a989c613c11ed6" providerId="LiveId" clId="{FD0999DD-3BA4-DA4B-B9C2-520810F1B0BF}" dt="2018-10-04T16:35:15.325" v="2629"/>
        <pc:sldMkLst>
          <pc:docMk/>
          <pc:sldMk cId="1243885879" sldId="823"/>
        </pc:sldMkLst>
      </pc:sldChg>
      <pc:sldChg chg="delSp modTransition">
        <pc:chgData name="Timothé LARIVIERE" userId="80a989c613c11ed6" providerId="LiveId" clId="{FD0999DD-3BA4-DA4B-B9C2-520810F1B0BF}" dt="2018-10-04T20:49:50.052" v="4133" actId="478"/>
        <pc:sldMkLst>
          <pc:docMk/>
          <pc:sldMk cId="1154923182" sldId="826"/>
        </pc:sldMkLst>
        <pc:picChg chg="del">
          <ac:chgData name="Timothé LARIVIERE" userId="80a989c613c11ed6" providerId="LiveId" clId="{FD0999DD-3BA4-DA4B-B9C2-520810F1B0BF}" dt="2018-10-04T20:49:50.052" v="4133" actId="478"/>
          <ac:picMkLst>
            <pc:docMk/>
            <pc:sldMk cId="1154923182" sldId="826"/>
            <ac:picMk id="6" creationId="{21F9EDDF-28CB-4019-91B0-F3FFF54D0BE4}"/>
          </ac:picMkLst>
        </pc:picChg>
      </pc:sldChg>
      <pc:sldChg chg="addSp delSp modSp modTransition delAnim modAnim">
        <pc:chgData name="Timothé LARIVIERE" userId="80a989c613c11ed6" providerId="LiveId" clId="{FD0999DD-3BA4-DA4B-B9C2-520810F1B0BF}" dt="2018-10-04T20:42:59.237" v="4067" actId="20577"/>
        <pc:sldMkLst>
          <pc:docMk/>
          <pc:sldMk cId="4221458814" sldId="834"/>
        </pc:sldMkLst>
        <pc:spChg chg="mod">
          <ac:chgData name="Timothé LARIVIERE" userId="80a989c613c11ed6" providerId="LiveId" clId="{FD0999DD-3BA4-DA4B-B9C2-520810F1B0BF}" dt="2018-10-03T17:13:19.746" v="488" actId="20577"/>
          <ac:spMkLst>
            <pc:docMk/>
            <pc:sldMk cId="4221458814" sldId="834"/>
            <ac:spMk id="2" creationId="{00000000-0000-0000-0000-000000000000}"/>
          </ac:spMkLst>
        </pc:spChg>
        <pc:spChg chg="mod">
          <ac:chgData name="Timothé LARIVIERE" userId="80a989c613c11ed6" providerId="LiveId" clId="{FD0999DD-3BA4-DA4B-B9C2-520810F1B0BF}" dt="2018-10-04T20:42:59.237" v="4067" actId="20577"/>
          <ac:spMkLst>
            <pc:docMk/>
            <pc:sldMk cId="4221458814" sldId="834"/>
            <ac:spMk id="5" creationId="{B6E3C87A-20DD-4066-8B5D-40E7979BE562}"/>
          </ac:spMkLst>
        </pc:spChg>
        <pc:spChg chg="del">
          <ac:chgData name="Timothé LARIVIERE" userId="80a989c613c11ed6" providerId="LiveId" clId="{FD0999DD-3BA4-DA4B-B9C2-520810F1B0BF}" dt="2018-10-03T17:13:48.693" v="530" actId="478"/>
          <ac:spMkLst>
            <pc:docMk/>
            <pc:sldMk cId="4221458814" sldId="834"/>
            <ac:spMk id="6" creationId="{97A45C6F-615C-4BDE-88FE-1873EED916B6}"/>
          </ac:spMkLst>
        </pc:spChg>
        <pc:spChg chg="del">
          <ac:chgData name="Timothé LARIVIERE" userId="80a989c613c11ed6" providerId="LiveId" clId="{FD0999DD-3BA4-DA4B-B9C2-520810F1B0BF}" dt="2018-10-03T17:13:48.693" v="530" actId="478"/>
          <ac:spMkLst>
            <pc:docMk/>
            <pc:sldMk cId="4221458814" sldId="834"/>
            <ac:spMk id="8" creationId="{BEC5EBE8-D900-4B5D-B5C2-D262C61E55C3}"/>
          </ac:spMkLst>
        </pc:spChg>
        <pc:spChg chg="del">
          <ac:chgData name="Timothé LARIVIERE" userId="80a989c613c11ed6" providerId="LiveId" clId="{FD0999DD-3BA4-DA4B-B9C2-520810F1B0BF}" dt="2018-10-03T17:13:48.693" v="530" actId="478"/>
          <ac:spMkLst>
            <pc:docMk/>
            <pc:sldMk cId="4221458814" sldId="834"/>
            <ac:spMk id="9" creationId="{12356C13-E25E-4CCA-9432-C8ED4B4188D3}"/>
          </ac:spMkLst>
        </pc:spChg>
        <pc:spChg chg="add del mod">
          <ac:chgData name="Timothé LARIVIERE" userId="80a989c613c11ed6" providerId="LiveId" clId="{FD0999DD-3BA4-DA4B-B9C2-520810F1B0BF}" dt="2018-10-04T20:42:45.212" v="4064" actId="1076"/>
          <ac:spMkLst>
            <pc:docMk/>
            <pc:sldMk cId="4221458814" sldId="834"/>
            <ac:spMk id="14" creationId="{96BBE918-FF50-0E46-AB27-05C332D1A5E9}"/>
          </ac:spMkLst>
        </pc:spChg>
        <pc:picChg chg="del">
          <ac:chgData name="Timothé LARIVIERE" userId="80a989c613c11ed6" providerId="LiveId" clId="{FD0999DD-3BA4-DA4B-B9C2-520810F1B0BF}" dt="2018-10-03T17:13:48.693" v="530" actId="478"/>
          <ac:picMkLst>
            <pc:docMk/>
            <pc:sldMk cId="4221458814" sldId="834"/>
            <ac:picMk id="3" creationId="{3C8D9367-EDF1-4EFF-98FB-9611EE77F09B}"/>
          </ac:picMkLst>
        </pc:picChg>
        <pc:picChg chg="add del mod">
          <ac:chgData name="Timothé LARIVIERE" userId="80a989c613c11ed6" providerId="LiveId" clId="{FD0999DD-3BA4-DA4B-B9C2-520810F1B0BF}" dt="2018-10-03T17:20:11.590" v="901" actId="478"/>
          <ac:picMkLst>
            <pc:docMk/>
            <pc:sldMk cId="4221458814" sldId="834"/>
            <ac:picMk id="12" creationId="{DCDBC072-E78F-5A4F-8AEC-CA65454C8121}"/>
          </ac:picMkLst>
        </pc:picChg>
        <pc:cxnChg chg="del">
          <ac:chgData name="Timothé LARIVIERE" userId="80a989c613c11ed6" providerId="LiveId" clId="{FD0999DD-3BA4-DA4B-B9C2-520810F1B0BF}" dt="2018-10-03T17:13:48.693" v="530" actId="478"/>
          <ac:cxnSpMkLst>
            <pc:docMk/>
            <pc:sldMk cId="4221458814" sldId="834"/>
            <ac:cxnSpMk id="11" creationId="{7882DE14-A153-434B-86D4-E683E478DCDC}"/>
          </ac:cxnSpMkLst>
        </pc:cxnChg>
        <pc:cxnChg chg="del">
          <ac:chgData name="Timothé LARIVIERE" userId="80a989c613c11ed6" providerId="LiveId" clId="{FD0999DD-3BA4-DA4B-B9C2-520810F1B0BF}" dt="2018-10-03T17:13:48.693" v="530" actId="478"/>
          <ac:cxnSpMkLst>
            <pc:docMk/>
            <pc:sldMk cId="4221458814" sldId="834"/>
            <ac:cxnSpMk id="13" creationId="{D1BC1473-DC3C-40AE-AD57-E639252FCCF7}"/>
          </ac:cxnSpMkLst>
        </pc:cxnChg>
      </pc:sldChg>
      <pc:sldChg chg="addSp delSp modSp modTransition delAnim modAnim">
        <pc:chgData name="Timothé LARIVIERE" userId="80a989c613c11ed6" providerId="LiveId" clId="{FD0999DD-3BA4-DA4B-B9C2-520810F1B0BF}" dt="2018-10-17T15:51:10.098" v="5689"/>
        <pc:sldMkLst>
          <pc:docMk/>
          <pc:sldMk cId="3654709143" sldId="835"/>
        </pc:sldMkLst>
        <pc:spChg chg="mod">
          <ac:chgData name="Timothé LARIVIERE" userId="80a989c613c11ed6" providerId="LiveId" clId="{FD0999DD-3BA4-DA4B-B9C2-520810F1B0BF}" dt="2018-10-03T17:32:03.537" v="971" actId="20577"/>
          <ac:spMkLst>
            <pc:docMk/>
            <pc:sldMk cId="3654709143" sldId="835"/>
            <ac:spMk id="2" creationId="{00000000-0000-0000-0000-000000000000}"/>
          </ac:spMkLst>
        </pc:spChg>
        <pc:spChg chg="del mod">
          <ac:chgData name="Timothé LARIVIERE" userId="80a989c613c11ed6" providerId="LiveId" clId="{FD0999DD-3BA4-DA4B-B9C2-520810F1B0BF}" dt="2018-10-03T17:02:05.196" v="135" actId="478"/>
          <ac:spMkLst>
            <pc:docMk/>
            <pc:sldMk cId="3654709143" sldId="835"/>
            <ac:spMk id="5" creationId="{B6E3C87A-20DD-4066-8B5D-40E7979BE562}"/>
          </ac:spMkLst>
        </pc:spChg>
        <pc:spChg chg="add del mod">
          <ac:chgData name="Timothé LARIVIERE" userId="80a989c613c11ed6" providerId="LiveId" clId="{FD0999DD-3BA4-DA4B-B9C2-520810F1B0BF}" dt="2018-10-03T17:02:06.569" v="136" actId="478"/>
          <ac:spMkLst>
            <pc:docMk/>
            <pc:sldMk cId="3654709143" sldId="835"/>
            <ac:spMk id="6" creationId="{36DBCBD8-C934-664F-97FB-D73FDEEBA9C3}"/>
          </ac:spMkLst>
        </pc:spChg>
        <pc:spChg chg="add mod">
          <ac:chgData name="Timothé LARIVIERE" userId="80a989c613c11ed6" providerId="LiveId" clId="{FD0999DD-3BA4-DA4B-B9C2-520810F1B0BF}" dt="2018-10-04T20:19:29.806" v="3883" actId="20577"/>
          <ac:spMkLst>
            <pc:docMk/>
            <pc:sldMk cId="3654709143" sldId="835"/>
            <ac:spMk id="7" creationId="{B3EB25B5-7BC0-9644-8E4D-783B5A6F2392}"/>
          </ac:spMkLst>
        </pc:spChg>
        <pc:spChg chg="add mod">
          <ac:chgData name="Timothé LARIVIERE" userId="80a989c613c11ed6" providerId="LiveId" clId="{FD0999DD-3BA4-DA4B-B9C2-520810F1B0BF}" dt="2018-10-04T20:11:03.109" v="3769" actId="108"/>
          <ac:spMkLst>
            <pc:docMk/>
            <pc:sldMk cId="3654709143" sldId="835"/>
            <ac:spMk id="8" creationId="{F934F351-D919-5743-93F3-F680F1DF3C48}"/>
          </ac:spMkLst>
        </pc:spChg>
      </pc:sldChg>
      <pc:sldChg chg="addSp delSp modSp modTransition modAnim">
        <pc:chgData name="Timothé LARIVIERE" userId="80a989c613c11ed6" providerId="LiveId" clId="{FD0999DD-3BA4-DA4B-B9C2-520810F1B0BF}" dt="2018-10-04T16:35:15.325" v="2629"/>
        <pc:sldMkLst>
          <pc:docMk/>
          <pc:sldMk cId="240400817" sldId="836"/>
        </pc:sldMkLst>
        <pc:spChg chg="mod">
          <ac:chgData name="Timothé LARIVIERE" userId="80a989c613c11ed6" providerId="LiveId" clId="{FD0999DD-3BA4-DA4B-B9C2-520810F1B0BF}" dt="2018-10-03T17:08:34.898" v="400" actId="20577"/>
          <ac:spMkLst>
            <pc:docMk/>
            <pc:sldMk cId="240400817" sldId="836"/>
            <ac:spMk id="2" creationId="{00000000-0000-0000-0000-000000000000}"/>
          </ac:spMkLst>
        </pc:spChg>
        <pc:spChg chg="add del mod">
          <ac:chgData name="Timothé LARIVIERE" userId="80a989c613c11ed6" providerId="LiveId" clId="{FD0999DD-3BA4-DA4B-B9C2-520810F1B0BF}" dt="2018-10-03T17:04:54.663" v="188" actId="767"/>
          <ac:spMkLst>
            <pc:docMk/>
            <pc:sldMk cId="240400817" sldId="836"/>
            <ac:spMk id="3" creationId="{9197DBF5-7DC6-064E-B1DA-9A1D4D4FC262}"/>
          </ac:spMkLst>
        </pc:spChg>
        <pc:spChg chg="mod">
          <ac:chgData name="Timothé LARIVIERE" userId="80a989c613c11ed6" providerId="LiveId" clId="{FD0999DD-3BA4-DA4B-B9C2-520810F1B0BF}" dt="2018-10-03T17:09:35.424" v="432" actId="404"/>
          <ac:spMkLst>
            <pc:docMk/>
            <pc:sldMk cId="240400817" sldId="836"/>
            <ac:spMk id="5" creationId="{B6E3C87A-20DD-4066-8B5D-40E7979BE562}"/>
          </ac:spMkLst>
        </pc:spChg>
        <pc:spChg chg="add mod">
          <ac:chgData name="Timothé LARIVIERE" userId="80a989c613c11ed6" providerId="LiveId" clId="{FD0999DD-3BA4-DA4B-B9C2-520810F1B0BF}" dt="2018-10-03T17:07:13.735" v="367" actId="1076"/>
          <ac:spMkLst>
            <pc:docMk/>
            <pc:sldMk cId="240400817" sldId="836"/>
            <ac:spMk id="6" creationId="{2A475ECB-2D0E-1344-9D2F-5BB5AAF037F1}"/>
          </ac:spMkLst>
        </pc:spChg>
      </pc:sldChg>
      <pc:sldChg chg="modTransition modAnim">
        <pc:chgData name="Timothé LARIVIERE" userId="80a989c613c11ed6" providerId="LiveId" clId="{FD0999DD-3BA4-DA4B-B9C2-520810F1B0BF}" dt="2018-10-04T16:35:15.325" v="2629"/>
        <pc:sldMkLst>
          <pc:docMk/>
          <pc:sldMk cId="1241281084" sldId="837"/>
        </pc:sldMkLst>
      </pc:sldChg>
      <pc:sldChg chg="modSp modTransition modAnim">
        <pc:chgData name="Timothé LARIVIERE" userId="80a989c613c11ed6" providerId="LiveId" clId="{FD0999DD-3BA4-DA4B-B9C2-520810F1B0BF}" dt="2018-10-14T11:29:28.725" v="5661" actId="1076"/>
        <pc:sldMkLst>
          <pc:docMk/>
          <pc:sldMk cId="3938407356" sldId="838"/>
        </pc:sldMkLst>
        <pc:spChg chg="mod">
          <ac:chgData name="Timothé LARIVIERE" userId="80a989c613c11ed6" providerId="LiveId" clId="{FD0999DD-3BA4-DA4B-B9C2-520810F1B0BF}" dt="2018-10-14T11:29:28.725" v="5661" actId="1076"/>
          <ac:spMkLst>
            <pc:docMk/>
            <pc:sldMk cId="3938407356" sldId="838"/>
            <ac:spMk id="5" creationId="{368D23C1-1EB9-4713-B9A3-9427DB1CA42C}"/>
          </ac:spMkLst>
        </pc:spChg>
      </pc:sldChg>
      <pc:sldChg chg="modSp modTransition modAnim">
        <pc:chgData name="Timothé LARIVIERE" userId="80a989c613c11ed6" providerId="LiveId" clId="{FD0999DD-3BA4-DA4B-B9C2-520810F1B0BF}" dt="2018-10-14T09:32:20.853" v="5598" actId="1035"/>
        <pc:sldMkLst>
          <pc:docMk/>
          <pc:sldMk cId="1260293835" sldId="839"/>
        </pc:sldMkLst>
        <pc:spChg chg="mod">
          <ac:chgData name="Timothé LARIVIERE" userId="80a989c613c11ed6" providerId="LiveId" clId="{FD0999DD-3BA4-DA4B-B9C2-520810F1B0BF}" dt="2018-10-14T09:32:20.853" v="5598" actId="1035"/>
          <ac:spMkLst>
            <pc:docMk/>
            <pc:sldMk cId="1260293835" sldId="839"/>
            <ac:spMk id="5" creationId="{368D23C1-1EB9-4713-B9A3-9427DB1CA42C}"/>
          </ac:spMkLst>
        </pc:spChg>
      </pc:sldChg>
      <pc:sldChg chg="modSp modTransition">
        <pc:chgData name="Timothé LARIVIERE" userId="80a989c613c11ed6" providerId="LiveId" clId="{FD0999DD-3BA4-DA4B-B9C2-520810F1B0BF}" dt="2018-10-04T21:06:14.903" v="4877" actId="20577"/>
        <pc:sldMkLst>
          <pc:docMk/>
          <pc:sldMk cId="2216358311" sldId="840"/>
        </pc:sldMkLst>
        <pc:spChg chg="mod">
          <ac:chgData name="Timothé LARIVIERE" userId="80a989c613c11ed6" providerId="LiveId" clId="{FD0999DD-3BA4-DA4B-B9C2-520810F1B0BF}" dt="2018-10-04T21:06:12.247" v="4875" actId="20577"/>
          <ac:spMkLst>
            <pc:docMk/>
            <pc:sldMk cId="2216358311" sldId="840"/>
            <ac:spMk id="2" creationId="{00000000-0000-0000-0000-000000000000}"/>
          </ac:spMkLst>
        </pc:spChg>
        <pc:spChg chg="mod">
          <ac:chgData name="Timothé LARIVIERE" userId="80a989c613c11ed6" providerId="LiveId" clId="{FD0999DD-3BA4-DA4B-B9C2-520810F1B0BF}" dt="2018-10-04T21:06:14.903" v="4877" actId="20577"/>
          <ac:spMkLst>
            <pc:docMk/>
            <pc:sldMk cId="2216358311" sldId="840"/>
            <ac:spMk id="6" creationId="{D200B386-07DF-4255-B38F-94AB722A9BAB}"/>
          </ac:spMkLst>
        </pc:spChg>
      </pc:sldChg>
      <pc:sldChg chg="modSp modTransition">
        <pc:chgData name="Timothé LARIVIERE" userId="80a989c613c11ed6" providerId="LiveId" clId="{FD0999DD-3BA4-DA4B-B9C2-520810F1B0BF}" dt="2018-10-04T20:16:56.673" v="3880" actId="20577"/>
        <pc:sldMkLst>
          <pc:docMk/>
          <pc:sldMk cId="3173155751" sldId="841"/>
        </pc:sldMkLst>
        <pc:spChg chg="mod">
          <ac:chgData name="Timothé LARIVIERE" userId="80a989c613c11ed6" providerId="LiveId" clId="{FD0999DD-3BA4-DA4B-B9C2-520810F1B0BF}" dt="2018-10-04T20:16:56.673" v="3880" actId="20577"/>
          <ac:spMkLst>
            <pc:docMk/>
            <pc:sldMk cId="3173155751" sldId="841"/>
            <ac:spMk id="6" creationId="{02B9C128-6B4A-4DEC-BA74-FCC23AF6B76A}"/>
          </ac:spMkLst>
        </pc:spChg>
      </pc:sldChg>
      <pc:sldChg chg="modSp modTransition">
        <pc:chgData name="Timothé LARIVIERE" userId="80a989c613c11ed6" providerId="LiveId" clId="{FD0999DD-3BA4-DA4B-B9C2-520810F1B0BF}" dt="2018-10-17T15:47:02.602" v="5678" actId="20577"/>
        <pc:sldMkLst>
          <pc:docMk/>
          <pc:sldMk cId="1639283770" sldId="844"/>
        </pc:sldMkLst>
        <pc:spChg chg="mod">
          <ac:chgData name="Timothé LARIVIERE" userId="80a989c613c11ed6" providerId="LiveId" clId="{FD0999DD-3BA4-DA4B-B9C2-520810F1B0BF}" dt="2018-10-04T19:01:01.073" v="2653" actId="20577"/>
          <ac:spMkLst>
            <pc:docMk/>
            <pc:sldMk cId="1639283770" sldId="844"/>
            <ac:spMk id="2" creationId="{00000000-0000-0000-0000-000000000000}"/>
          </ac:spMkLst>
        </pc:spChg>
        <pc:spChg chg="mod">
          <ac:chgData name="Timothé LARIVIERE" userId="80a989c613c11ed6" providerId="LiveId" clId="{FD0999DD-3BA4-DA4B-B9C2-520810F1B0BF}" dt="2018-10-17T15:47:02.602" v="5678" actId="20577"/>
          <ac:spMkLst>
            <pc:docMk/>
            <pc:sldMk cId="1639283770" sldId="844"/>
            <ac:spMk id="6" creationId="{02B9C128-6B4A-4DEC-BA74-FCC23AF6B76A}"/>
          </ac:spMkLst>
        </pc:spChg>
      </pc:sldChg>
      <pc:sldChg chg="addSp delSp modSp modTransition modAnim modNotesTx">
        <pc:chgData name="Timothé LARIVIERE" userId="80a989c613c11ed6" providerId="LiveId" clId="{FD0999DD-3BA4-DA4B-B9C2-520810F1B0BF}" dt="2018-10-14T09:01:02.040" v="5038" actId="20577"/>
        <pc:sldMkLst>
          <pc:docMk/>
          <pc:sldMk cId="1931999370" sldId="845"/>
        </pc:sldMkLst>
        <pc:spChg chg="mod">
          <ac:chgData name="Timothé LARIVIERE" userId="80a989c613c11ed6" providerId="LiveId" clId="{FD0999DD-3BA4-DA4B-B9C2-520810F1B0BF}" dt="2018-10-14T09:01:02.040" v="5038" actId="20577"/>
          <ac:spMkLst>
            <pc:docMk/>
            <pc:sldMk cId="1931999370" sldId="845"/>
            <ac:spMk id="2" creationId="{DD11F6AA-BCB0-4FDD-9C6F-E73876DA768B}"/>
          </ac:spMkLst>
        </pc:spChg>
        <pc:spChg chg="add del mod">
          <ac:chgData name="Timothé LARIVIERE" userId="80a989c613c11ed6" providerId="LiveId" clId="{FD0999DD-3BA4-DA4B-B9C2-520810F1B0BF}" dt="2018-10-04T19:05:53.027" v="2655" actId="478"/>
          <ac:spMkLst>
            <pc:docMk/>
            <pc:sldMk cId="1931999370" sldId="845"/>
            <ac:spMk id="5" creationId="{11296CDB-CE20-CE45-8E40-0362565E5E3B}"/>
          </ac:spMkLst>
        </pc:spChg>
        <pc:spChg chg="del">
          <ac:chgData name="Timothé LARIVIERE" userId="80a989c613c11ed6" providerId="LiveId" clId="{FD0999DD-3BA4-DA4B-B9C2-520810F1B0BF}" dt="2018-10-04T19:05:51.508" v="2654" actId="478"/>
          <ac:spMkLst>
            <pc:docMk/>
            <pc:sldMk cId="1931999370" sldId="845"/>
            <ac:spMk id="6" creationId="{DFBCEC83-7DBD-45EF-B9FA-C5929F110C4F}"/>
          </ac:spMkLst>
        </pc:spChg>
        <pc:spChg chg="add mod">
          <ac:chgData name="Timothé LARIVIERE" userId="80a989c613c11ed6" providerId="LiveId" clId="{FD0999DD-3BA4-DA4B-B9C2-520810F1B0BF}" dt="2018-10-04T19:53:23.617" v="3581" actId="1076"/>
          <ac:spMkLst>
            <pc:docMk/>
            <pc:sldMk cId="1931999370" sldId="845"/>
            <ac:spMk id="7" creationId="{63432C59-A3A3-BC43-8820-62C733B3D0E7}"/>
          </ac:spMkLst>
        </pc:spChg>
        <pc:spChg chg="add mod">
          <ac:chgData name="Timothé LARIVIERE" userId="80a989c613c11ed6" providerId="LiveId" clId="{FD0999DD-3BA4-DA4B-B9C2-520810F1B0BF}" dt="2018-10-04T19:52:48.789" v="3573" actId="6549"/>
          <ac:spMkLst>
            <pc:docMk/>
            <pc:sldMk cId="1931999370" sldId="845"/>
            <ac:spMk id="8" creationId="{E5C041AA-AFE5-874D-8307-0BB22C1470EB}"/>
          </ac:spMkLst>
        </pc:spChg>
      </pc:sldChg>
      <pc:sldChg chg="modTransition">
        <pc:chgData name="Timothé LARIVIERE" userId="80a989c613c11ed6" providerId="LiveId" clId="{FD0999DD-3BA4-DA4B-B9C2-520810F1B0BF}" dt="2018-10-04T16:35:15.325" v="2629"/>
        <pc:sldMkLst>
          <pc:docMk/>
          <pc:sldMk cId="4075028943" sldId="846"/>
        </pc:sldMkLst>
      </pc:sldChg>
      <pc:sldChg chg="addSp delSp modSp modTransition delAnim">
        <pc:chgData name="Timothé LARIVIERE" userId="80a989c613c11ed6" providerId="LiveId" clId="{FD0999DD-3BA4-DA4B-B9C2-520810F1B0BF}" dt="2018-10-04T16:35:15.325" v="2629"/>
        <pc:sldMkLst>
          <pc:docMk/>
          <pc:sldMk cId="533390937" sldId="847"/>
        </pc:sldMkLst>
        <pc:spChg chg="del">
          <ac:chgData name="Timothé LARIVIERE" userId="80a989c613c11ed6" providerId="LiveId" clId="{FD0999DD-3BA4-DA4B-B9C2-520810F1B0BF}" dt="2018-10-03T17:35:12.234" v="984" actId="478"/>
          <ac:spMkLst>
            <pc:docMk/>
            <pc:sldMk cId="533390937" sldId="847"/>
            <ac:spMk id="5" creationId="{B6E3C87A-20DD-4066-8B5D-40E7979BE562}"/>
          </ac:spMkLst>
        </pc:spChg>
        <pc:spChg chg="del">
          <ac:chgData name="Timothé LARIVIERE" userId="80a989c613c11ed6" providerId="LiveId" clId="{FD0999DD-3BA4-DA4B-B9C2-520810F1B0BF}" dt="2018-10-03T17:35:12.234" v="984" actId="478"/>
          <ac:spMkLst>
            <pc:docMk/>
            <pc:sldMk cId="533390937" sldId="847"/>
            <ac:spMk id="6" creationId="{97A45C6F-615C-4BDE-88FE-1873EED916B6}"/>
          </ac:spMkLst>
        </pc:spChg>
        <pc:spChg chg="del">
          <ac:chgData name="Timothé LARIVIERE" userId="80a989c613c11ed6" providerId="LiveId" clId="{FD0999DD-3BA4-DA4B-B9C2-520810F1B0BF}" dt="2018-10-03T17:35:12.234" v="984" actId="478"/>
          <ac:spMkLst>
            <pc:docMk/>
            <pc:sldMk cId="533390937" sldId="847"/>
            <ac:spMk id="8" creationId="{BEC5EBE8-D900-4B5D-B5C2-D262C61E55C3}"/>
          </ac:spMkLst>
        </pc:spChg>
        <pc:spChg chg="del">
          <ac:chgData name="Timothé LARIVIERE" userId="80a989c613c11ed6" providerId="LiveId" clId="{FD0999DD-3BA4-DA4B-B9C2-520810F1B0BF}" dt="2018-10-03T17:35:12.234" v="984" actId="478"/>
          <ac:spMkLst>
            <pc:docMk/>
            <pc:sldMk cId="533390937" sldId="847"/>
            <ac:spMk id="9" creationId="{12356C13-E25E-4CCA-9432-C8ED4B4188D3}"/>
          </ac:spMkLst>
        </pc:spChg>
        <pc:spChg chg="add del mod">
          <ac:chgData name="Timothé LARIVIERE" userId="80a989c613c11ed6" providerId="LiveId" clId="{FD0999DD-3BA4-DA4B-B9C2-520810F1B0BF}" dt="2018-10-03T17:35:14.691" v="985" actId="478"/>
          <ac:spMkLst>
            <pc:docMk/>
            <pc:sldMk cId="533390937" sldId="847"/>
            <ac:spMk id="10" creationId="{7DC6A70E-8A57-304D-B727-771A77E7E4F8}"/>
          </ac:spMkLst>
        </pc:spChg>
        <pc:spChg chg="add mod">
          <ac:chgData name="Timothé LARIVIERE" userId="80a989c613c11ed6" providerId="LiveId" clId="{FD0999DD-3BA4-DA4B-B9C2-520810F1B0BF}" dt="2018-10-03T17:36:41.275" v="1012" actId="108"/>
          <ac:spMkLst>
            <pc:docMk/>
            <pc:sldMk cId="533390937" sldId="847"/>
            <ac:spMk id="14" creationId="{9029A906-7A16-E848-841A-99F6FCBDE134}"/>
          </ac:spMkLst>
        </pc:spChg>
        <pc:picChg chg="del">
          <ac:chgData name="Timothé LARIVIERE" userId="80a989c613c11ed6" providerId="LiveId" clId="{FD0999DD-3BA4-DA4B-B9C2-520810F1B0BF}" dt="2018-10-03T17:35:12.234" v="984" actId="478"/>
          <ac:picMkLst>
            <pc:docMk/>
            <pc:sldMk cId="533390937" sldId="847"/>
            <ac:picMk id="3" creationId="{3C8D9367-EDF1-4EFF-98FB-9611EE77F09B}"/>
          </ac:picMkLst>
        </pc:picChg>
        <pc:cxnChg chg="del">
          <ac:chgData name="Timothé LARIVIERE" userId="80a989c613c11ed6" providerId="LiveId" clId="{FD0999DD-3BA4-DA4B-B9C2-520810F1B0BF}" dt="2018-10-03T17:35:12.234" v="984" actId="478"/>
          <ac:cxnSpMkLst>
            <pc:docMk/>
            <pc:sldMk cId="533390937" sldId="847"/>
            <ac:cxnSpMk id="11" creationId="{7882DE14-A153-434B-86D4-E683E478DCDC}"/>
          </ac:cxnSpMkLst>
        </pc:cxnChg>
        <pc:cxnChg chg="del">
          <ac:chgData name="Timothé LARIVIERE" userId="80a989c613c11ed6" providerId="LiveId" clId="{FD0999DD-3BA4-DA4B-B9C2-520810F1B0BF}" dt="2018-10-03T17:35:12.234" v="984" actId="478"/>
          <ac:cxnSpMkLst>
            <pc:docMk/>
            <pc:sldMk cId="533390937" sldId="847"/>
            <ac:cxnSpMk id="13" creationId="{D1BC1473-DC3C-40AE-AD57-E639252FCCF7}"/>
          </ac:cxnSpMkLst>
        </pc:cxnChg>
      </pc:sldChg>
      <pc:sldChg chg="addSp delSp modSp add modTransition modAnim">
        <pc:chgData name="Timothé LARIVIERE" userId="80a989c613c11ed6" providerId="LiveId" clId="{FD0999DD-3BA4-DA4B-B9C2-520810F1B0BF}" dt="2018-10-04T16:35:15.325" v="2629"/>
        <pc:sldMkLst>
          <pc:docMk/>
          <pc:sldMk cId="3410527306" sldId="849"/>
        </pc:sldMkLst>
        <pc:spChg chg="add mod">
          <ac:chgData name="Timothé LARIVIERE" userId="80a989c613c11ed6" providerId="LiveId" clId="{FD0999DD-3BA4-DA4B-B9C2-520810F1B0BF}" dt="2018-10-03T17:43:29.922" v="1696" actId="20577"/>
          <ac:spMkLst>
            <pc:docMk/>
            <pc:sldMk cId="3410527306" sldId="849"/>
            <ac:spMk id="5" creationId="{6A96A0B7-A284-9A4E-BB5F-A68980F5EA17}"/>
          </ac:spMkLst>
        </pc:spChg>
        <pc:spChg chg="del">
          <ac:chgData name="Timothé LARIVIERE" userId="80a989c613c11ed6" providerId="LiveId" clId="{FD0999DD-3BA4-DA4B-B9C2-520810F1B0BF}" dt="2018-10-03T17:37:40.216" v="1016" actId="478"/>
          <ac:spMkLst>
            <pc:docMk/>
            <pc:sldMk cId="3410527306" sldId="849"/>
            <ac:spMk id="14" creationId="{9029A906-7A16-E848-841A-99F6FCBDE134}"/>
          </ac:spMkLst>
        </pc:spChg>
      </pc:sldChg>
      <pc:sldChg chg="addSp delSp modSp add modTransition delAnim">
        <pc:chgData name="Timothé LARIVIERE" userId="80a989c613c11ed6" providerId="LiveId" clId="{FD0999DD-3BA4-DA4B-B9C2-520810F1B0BF}" dt="2018-10-04T16:35:15.325" v="2629"/>
        <pc:sldMkLst>
          <pc:docMk/>
          <pc:sldMk cId="855319151" sldId="850"/>
        </pc:sldMkLst>
        <pc:spChg chg="mod">
          <ac:chgData name="Timothé LARIVIERE" userId="80a989c613c11ed6" providerId="LiveId" clId="{FD0999DD-3BA4-DA4B-B9C2-520810F1B0BF}" dt="2018-10-03T17:48:56.146" v="1710" actId="20577"/>
          <ac:spMkLst>
            <pc:docMk/>
            <pc:sldMk cId="855319151" sldId="850"/>
            <ac:spMk id="2" creationId="{00000000-0000-0000-0000-000000000000}"/>
          </ac:spMkLst>
        </pc:spChg>
        <pc:spChg chg="del">
          <ac:chgData name="Timothé LARIVIERE" userId="80a989c613c11ed6" providerId="LiveId" clId="{FD0999DD-3BA4-DA4B-B9C2-520810F1B0BF}" dt="2018-10-03T17:49:00.631" v="1711" actId="478"/>
          <ac:spMkLst>
            <pc:docMk/>
            <pc:sldMk cId="855319151" sldId="850"/>
            <ac:spMk id="5" creationId="{6A96A0B7-A284-9A4E-BB5F-A68980F5EA17}"/>
          </ac:spMkLst>
        </pc:spChg>
        <pc:spChg chg="add del mod">
          <ac:chgData name="Timothé LARIVIERE" userId="80a989c613c11ed6" providerId="LiveId" clId="{FD0999DD-3BA4-DA4B-B9C2-520810F1B0BF}" dt="2018-10-03T17:49:03.816" v="1712" actId="478"/>
          <ac:spMkLst>
            <pc:docMk/>
            <pc:sldMk cId="855319151" sldId="850"/>
            <ac:spMk id="6" creationId="{F5D5A960-8D81-CD4D-B0A9-EF095E9AEE70}"/>
          </ac:spMkLst>
        </pc:spChg>
        <pc:picChg chg="add mod">
          <ac:chgData name="Timothé LARIVIERE" userId="80a989c613c11ed6" providerId="LiveId" clId="{FD0999DD-3BA4-DA4B-B9C2-520810F1B0BF}" dt="2018-10-03T17:49:19.176" v="1719" actId="1076"/>
          <ac:picMkLst>
            <pc:docMk/>
            <pc:sldMk cId="855319151" sldId="850"/>
            <ac:picMk id="7" creationId="{F8AC0119-3D2B-044A-B685-1FBFAE0F20E6}"/>
          </ac:picMkLst>
        </pc:picChg>
      </pc:sldChg>
      <pc:sldChg chg="addSp delSp modSp add modTransition">
        <pc:chgData name="Timothé LARIVIERE" userId="80a989c613c11ed6" providerId="LiveId" clId="{FD0999DD-3BA4-DA4B-B9C2-520810F1B0BF}" dt="2018-10-04T16:35:15.325" v="2629"/>
        <pc:sldMkLst>
          <pc:docMk/>
          <pc:sldMk cId="3908865217" sldId="852"/>
        </pc:sldMkLst>
        <pc:picChg chg="add mod">
          <ac:chgData name="Timothé LARIVIERE" userId="80a989c613c11ed6" providerId="LiveId" clId="{FD0999DD-3BA4-DA4B-B9C2-520810F1B0BF}" dt="2018-10-03T17:49:48.240" v="1731" actId="1076"/>
          <ac:picMkLst>
            <pc:docMk/>
            <pc:sldMk cId="3908865217" sldId="852"/>
            <ac:picMk id="5" creationId="{AEACCDC1-BB8C-CE4E-84BF-25E6CA573407}"/>
          </ac:picMkLst>
        </pc:picChg>
        <pc:picChg chg="del">
          <ac:chgData name="Timothé LARIVIERE" userId="80a989c613c11ed6" providerId="LiveId" clId="{FD0999DD-3BA4-DA4B-B9C2-520810F1B0BF}" dt="2018-10-03T17:49:36.164" v="1724" actId="478"/>
          <ac:picMkLst>
            <pc:docMk/>
            <pc:sldMk cId="3908865217" sldId="852"/>
            <ac:picMk id="7" creationId="{F8AC0119-3D2B-044A-B685-1FBFAE0F20E6}"/>
          </ac:picMkLst>
        </pc:picChg>
      </pc:sldChg>
      <pc:sldChg chg="addSp delSp modSp add modTransition">
        <pc:chgData name="Timothé LARIVIERE" userId="80a989c613c11ed6" providerId="LiveId" clId="{FD0999DD-3BA4-DA4B-B9C2-520810F1B0BF}" dt="2018-10-04T16:35:15.325" v="2629"/>
        <pc:sldMkLst>
          <pc:docMk/>
          <pc:sldMk cId="416914590" sldId="853"/>
        </pc:sldMkLst>
        <pc:picChg chg="add mod">
          <ac:chgData name="Timothé LARIVIERE" userId="80a989c613c11ed6" providerId="LiveId" clId="{FD0999DD-3BA4-DA4B-B9C2-520810F1B0BF}" dt="2018-10-03T17:50:03.667" v="1738" actId="1076"/>
          <ac:picMkLst>
            <pc:docMk/>
            <pc:sldMk cId="416914590" sldId="853"/>
            <ac:picMk id="5" creationId="{D05974D4-3558-3C48-8254-093A7FEA9579}"/>
          </ac:picMkLst>
        </pc:picChg>
        <pc:picChg chg="del mod">
          <ac:chgData name="Timothé LARIVIERE" userId="80a989c613c11ed6" providerId="LiveId" clId="{FD0999DD-3BA4-DA4B-B9C2-520810F1B0BF}" dt="2018-10-03T17:49:54.807" v="1733" actId="478"/>
          <ac:picMkLst>
            <pc:docMk/>
            <pc:sldMk cId="416914590" sldId="853"/>
            <ac:picMk id="7" creationId="{F8AC0119-3D2B-044A-B685-1FBFAE0F20E6}"/>
          </ac:picMkLst>
        </pc:picChg>
      </pc:sldChg>
      <pc:sldChg chg="modSp add ord modTransition modAnim">
        <pc:chgData name="Timothé LARIVIERE" userId="80a989c613c11ed6" providerId="LiveId" clId="{FD0999DD-3BA4-DA4B-B9C2-520810F1B0BF}" dt="2018-10-14T09:22:09.980" v="5360" actId="20577"/>
        <pc:sldMkLst>
          <pc:docMk/>
          <pc:sldMk cId="150071648" sldId="854"/>
        </pc:sldMkLst>
        <pc:spChg chg="mod">
          <ac:chgData name="Timothé LARIVIERE" userId="80a989c613c11ed6" providerId="LiveId" clId="{FD0999DD-3BA4-DA4B-B9C2-520810F1B0BF}" dt="2018-10-14T09:22:09.980" v="5360" actId="20577"/>
          <ac:spMkLst>
            <pc:docMk/>
            <pc:sldMk cId="150071648" sldId="854"/>
            <ac:spMk id="2" creationId="{00000000-0000-0000-0000-000000000000}"/>
          </ac:spMkLst>
        </pc:spChg>
        <pc:spChg chg="mod">
          <ac:chgData name="Timothé LARIVIERE" userId="80a989c613c11ed6" providerId="LiveId" clId="{FD0999DD-3BA4-DA4B-B9C2-520810F1B0BF}" dt="2018-10-14T09:21:21.792" v="5356" actId="20577"/>
          <ac:spMkLst>
            <pc:docMk/>
            <pc:sldMk cId="150071648" sldId="854"/>
            <ac:spMk id="5" creationId="{6A96A0B7-A284-9A4E-BB5F-A68980F5EA17}"/>
          </ac:spMkLst>
        </pc:spChg>
      </pc:sldChg>
      <pc:sldChg chg="addSp delSp modSp add modTransition delAnim">
        <pc:chgData name="Timothé LARIVIERE" userId="80a989c613c11ed6" providerId="LiveId" clId="{FD0999DD-3BA4-DA4B-B9C2-520810F1B0BF}" dt="2018-10-04T16:35:15.325" v="2629"/>
        <pc:sldMkLst>
          <pc:docMk/>
          <pc:sldMk cId="2086796098" sldId="855"/>
        </pc:sldMkLst>
        <pc:spChg chg="mod">
          <ac:chgData name="Timothé LARIVIERE" userId="80a989c613c11ed6" providerId="LiveId" clId="{FD0999DD-3BA4-DA4B-B9C2-520810F1B0BF}" dt="2018-10-03T18:10:53.015" v="2520" actId="20577"/>
          <ac:spMkLst>
            <pc:docMk/>
            <pc:sldMk cId="2086796098" sldId="855"/>
            <ac:spMk id="2" creationId="{00000000-0000-0000-0000-000000000000}"/>
          </ac:spMkLst>
        </pc:spChg>
        <pc:spChg chg="del">
          <ac:chgData name="Timothé LARIVIERE" userId="80a989c613c11ed6" providerId="LiveId" clId="{FD0999DD-3BA4-DA4B-B9C2-520810F1B0BF}" dt="2018-10-03T18:11:00.565" v="2521" actId="478"/>
          <ac:spMkLst>
            <pc:docMk/>
            <pc:sldMk cId="2086796098" sldId="855"/>
            <ac:spMk id="5" creationId="{6A96A0B7-A284-9A4E-BB5F-A68980F5EA17}"/>
          </ac:spMkLst>
        </pc:spChg>
        <pc:spChg chg="add del mod">
          <ac:chgData name="Timothé LARIVIERE" userId="80a989c613c11ed6" providerId="LiveId" clId="{FD0999DD-3BA4-DA4B-B9C2-520810F1B0BF}" dt="2018-10-03T18:11:03.112" v="2523" actId="478"/>
          <ac:spMkLst>
            <pc:docMk/>
            <pc:sldMk cId="2086796098" sldId="855"/>
            <ac:spMk id="6" creationId="{43A9E553-5344-5444-AD46-E2B24AC55703}"/>
          </ac:spMkLst>
        </pc:spChg>
        <pc:spChg chg="add del mod">
          <ac:chgData name="Timothé LARIVIERE" userId="80a989c613c11ed6" providerId="LiveId" clId="{FD0999DD-3BA4-DA4B-B9C2-520810F1B0BF}" dt="2018-10-03T18:12:53.992" v="2553" actId="478"/>
          <ac:spMkLst>
            <pc:docMk/>
            <pc:sldMk cId="2086796098" sldId="855"/>
            <ac:spMk id="7" creationId="{C656B1F6-0EA9-6F48-B928-7F3AF62E803A}"/>
          </ac:spMkLst>
        </pc:spChg>
        <pc:spChg chg="add mod">
          <ac:chgData name="Timothé LARIVIERE" userId="80a989c613c11ed6" providerId="LiveId" clId="{FD0999DD-3BA4-DA4B-B9C2-520810F1B0BF}" dt="2018-10-03T18:13:45.066" v="2617" actId="20577"/>
          <ac:spMkLst>
            <pc:docMk/>
            <pc:sldMk cId="2086796098" sldId="855"/>
            <ac:spMk id="8" creationId="{86A7F215-56DA-8D42-807C-525B6FEEBF0D}"/>
          </ac:spMkLst>
        </pc:spChg>
      </pc:sldChg>
      <pc:sldChg chg="addSp modSp add modTransition">
        <pc:chgData name="Timothé LARIVIERE" userId="80a989c613c11ed6" providerId="LiveId" clId="{FD0999DD-3BA4-DA4B-B9C2-520810F1B0BF}" dt="2018-10-11T16:37:48.020" v="5025" actId="1076"/>
        <pc:sldMkLst>
          <pc:docMk/>
          <pc:sldMk cId="845087119" sldId="856"/>
        </pc:sldMkLst>
        <pc:spChg chg="add mod">
          <ac:chgData name="Timothé LARIVIERE" userId="80a989c613c11ed6" providerId="LiveId" clId="{FD0999DD-3BA4-DA4B-B9C2-520810F1B0BF}" dt="2018-10-11T16:37:48.020" v="5025" actId="1076"/>
          <ac:spMkLst>
            <pc:docMk/>
            <pc:sldMk cId="845087119" sldId="856"/>
            <ac:spMk id="3" creationId="{7EA34F9E-D436-8F44-BA22-C4C910C04A72}"/>
          </ac:spMkLst>
        </pc:spChg>
        <pc:spChg chg="mod">
          <ac:chgData name="Timothé LARIVIERE" userId="80a989c613c11ed6" providerId="LiveId" clId="{FD0999DD-3BA4-DA4B-B9C2-520810F1B0BF}" dt="2018-10-03T18:12:48.048" v="2552" actId="1076"/>
          <ac:spMkLst>
            <pc:docMk/>
            <pc:sldMk cId="845087119" sldId="856"/>
            <ac:spMk id="7" creationId="{C656B1F6-0EA9-6F48-B928-7F3AF62E803A}"/>
          </ac:spMkLst>
        </pc:spChg>
      </pc:sldChg>
      <pc:sldChg chg="modSp ord modTransition">
        <pc:chgData name="Timothé LARIVIERE" userId="80a989c613c11ed6" providerId="LiveId" clId="{FD0999DD-3BA4-DA4B-B9C2-520810F1B0BF}" dt="2018-10-04T20:13:29.461" v="3784" actId="20577"/>
        <pc:sldMkLst>
          <pc:docMk/>
          <pc:sldMk cId="2511145628" sldId="858"/>
        </pc:sldMkLst>
        <pc:spChg chg="mod">
          <ac:chgData name="Timothé LARIVIERE" userId="80a989c613c11ed6" providerId="LiveId" clId="{FD0999DD-3BA4-DA4B-B9C2-520810F1B0BF}" dt="2018-10-04T20:13:29.461" v="3784" actId="20577"/>
          <ac:spMkLst>
            <pc:docMk/>
            <pc:sldMk cId="2511145628" sldId="858"/>
            <ac:spMk id="2" creationId="{00000000-0000-0000-0000-000000000000}"/>
          </ac:spMkLst>
        </pc:spChg>
      </pc:sldChg>
      <pc:sldChg chg="addSp modSp add ord modAnim modNotesTx">
        <pc:chgData name="Timothé LARIVIERE" userId="80a989c613c11ed6" providerId="LiveId" clId="{FD0999DD-3BA4-DA4B-B9C2-520810F1B0BF}" dt="2018-10-17T15:48:44.991" v="5688" actId="207"/>
        <pc:sldMkLst>
          <pc:docMk/>
          <pc:sldMk cId="677959125" sldId="859"/>
        </pc:sldMkLst>
        <pc:spChg chg="mod">
          <ac:chgData name="Timothé LARIVIERE" userId="80a989c613c11ed6" providerId="LiveId" clId="{FD0999DD-3BA4-DA4B-B9C2-520810F1B0BF}" dt="2018-10-11T15:52:43.224" v="4949"/>
          <ac:spMkLst>
            <pc:docMk/>
            <pc:sldMk cId="677959125" sldId="859"/>
            <ac:spMk id="2" creationId="{DD11F6AA-BCB0-4FDD-9C6F-E73876DA768B}"/>
          </ac:spMkLst>
        </pc:spChg>
        <pc:spChg chg="mod">
          <ac:chgData name="Timothé LARIVIERE" userId="80a989c613c11ed6" providerId="LiveId" clId="{FD0999DD-3BA4-DA4B-B9C2-520810F1B0BF}" dt="2018-10-17T15:48:36.700" v="5686" actId="207"/>
          <ac:spMkLst>
            <pc:docMk/>
            <pc:sldMk cId="677959125" sldId="859"/>
            <ac:spMk id="5" creationId="{73D5B430-65FF-427F-AE28-9F338DB89710}"/>
          </ac:spMkLst>
        </pc:spChg>
        <pc:spChg chg="add mod">
          <ac:chgData name="Timothé LARIVIERE" userId="80a989c613c11ed6" providerId="LiveId" clId="{FD0999DD-3BA4-DA4B-B9C2-520810F1B0BF}" dt="2018-10-17T15:48:44.991" v="5688" actId="207"/>
          <ac:spMkLst>
            <pc:docMk/>
            <pc:sldMk cId="677959125" sldId="859"/>
            <ac:spMk id="6" creationId="{0A2E8A34-2A99-334B-8611-CD444F2CB5BA}"/>
          </ac:spMkLst>
        </pc:spChg>
        <pc:spChg chg="mod">
          <ac:chgData name="Timothé LARIVIERE" userId="80a989c613c11ed6" providerId="LiveId" clId="{FD0999DD-3BA4-DA4B-B9C2-520810F1B0BF}" dt="2018-10-04T20:04:06.294" v="3643" actId="20577"/>
          <ac:spMkLst>
            <pc:docMk/>
            <pc:sldMk cId="677959125" sldId="859"/>
            <ac:spMk id="7" creationId="{63432C59-A3A3-BC43-8820-62C733B3D0E7}"/>
          </ac:spMkLst>
        </pc:spChg>
        <pc:spChg chg="mod">
          <ac:chgData name="Timothé LARIVIERE" userId="80a989c613c11ed6" providerId="LiveId" clId="{FD0999DD-3BA4-DA4B-B9C2-520810F1B0BF}" dt="2018-10-17T15:48:42.561" v="5687" actId="14100"/>
          <ac:spMkLst>
            <pc:docMk/>
            <pc:sldMk cId="677959125" sldId="859"/>
            <ac:spMk id="8" creationId="{E5C041AA-AFE5-874D-8307-0BB22C1470EB}"/>
          </ac:spMkLst>
        </pc:spChg>
      </pc:sldChg>
      <pc:sldChg chg="delSp modSp add del modAnim modNotesTx">
        <pc:chgData name="Timothé LARIVIERE" userId="80a989c613c11ed6" providerId="LiveId" clId="{FD0999DD-3BA4-DA4B-B9C2-520810F1B0BF}" dt="2018-10-11T16:02:54.617" v="4951" actId="20577"/>
        <pc:sldMkLst>
          <pc:docMk/>
          <pc:sldMk cId="2362618859" sldId="860"/>
        </pc:sldMkLst>
        <pc:spChg chg="mod">
          <ac:chgData name="Timothé LARIVIERE" userId="80a989c613c11ed6" providerId="LiveId" clId="{FD0999DD-3BA4-DA4B-B9C2-520810F1B0BF}" dt="2018-10-11T16:02:54.617" v="4951" actId="20577"/>
          <ac:spMkLst>
            <pc:docMk/>
            <pc:sldMk cId="2362618859" sldId="860"/>
            <ac:spMk id="2" creationId="{DD11F6AA-BCB0-4FDD-9C6F-E73876DA768B}"/>
          </ac:spMkLst>
        </pc:spChg>
        <pc:spChg chg="del">
          <ac:chgData name="Timothé LARIVIERE" userId="80a989c613c11ed6" providerId="LiveId" clId="{FD0999DD-3BA4-DA4B-B9C2-520810F1B0BF}" dt="2018-10-04T19:59:52.923" v="3614" actId="478"/>
          <ac:spMkLst>
            <pc:docMk/>
            <pc:sldMk cId="2362618859" sldId="860"/>
            <ac:spMk id="7" creationId="{63432C59-A3A3-BC43-8820-62C733B3D0E7}"/>
          </ac:spMkLst>
        </pc:spChg>
        <pc:spChg chg="mod">
          <ac:chgData name="Timothé LARIVIERE" userId="80a989c613c11ed6" providerId="LiveId" clId="{FD0999DD-3BA4-DA4B-B9C2-520810F1B0BF}" dt="2018-10-04T20:07:32.654" v="3743" actId="20577"/>
          <ac:spMkLst>
            <pc:docMk/>
            <pc:sldMk cId="2362618859" sldId="860"/>
            <ac:spMk id="8" creationId="{E5C041AA-AFE5-874D-8307-0BB22C1470EB}"/>
          </ac:spMkLst>
        </pc:spChg>
      </pc:sldChg>
      <pc:sldChg chg="addSp modSp add ord">
        <pc:chgData name="Timothé LARIVIERE" userId="80a989c613c11ed6" providerId="LiveId" clId="{FD0999DD-3BA4-DA4B-B9C2-520810F1B0BF}" dt="2018-10-04T21:06:01.773" v="4857" actId="6549"/>
        <pc:sldMkLst>
          <pc:docMk/>
          <pc:sldMk cId="2490612331" sldId="861"/>
        </pc:sldMkLst>
        <pc:spChg chg="mod">
          <ac:chgData name="Timothé LARIVIERE" userId="80a989c613c11ed6" providerId="LiveId" clId="{FD0999DD-3BA4-DA4B-B9C2-520810F1B0BF}" dt="2018-10-04T21:05:57.142" v="4856" actId="20577"/>
          <ac:spMkLst>
            <pc:docMk/>
            <pc:sldMk cId="2490612331" sldId="861"/>
            <ac:spMk id="2" creationId="{00000000-0000-0000-0000-000000000000}"/>
          </ac:spMkLst>
        </pc:spChg>
        <pc:spChg chg="mod">
          <ac:chgData name="Timothé LARIVIERE" userId="80a989c613c11ed6" providerId="LiveId" clId="{FD0999DD-3BA4-DA4B-B9C2-520810F1B0BF}" dt="2018-10-04T21:06:01.773" v="4857" actId="6549"/>
          <ac:spMkLst>
            <pc:docMk/>
            <pc:sldMk cId="2490612331" sldId="861"/>
            <ac:spMk id="5" creationId="{6A96A0B7-A284-9A4E-BB5F-A68980F5EA17}"/>
          </ac:spMkLst>
        </pc:spChg>
        <pc:picChg chg="add mod">
          <ac:chgData name="Timothé LARIVIERE" userId="80a989c613c11ed6" providerId="LiveId" clId="{FD0999DD-3BA4-DA4B-B9C2-520810F1B0BF}" dt="2018-10-04T20:33:51.545" v="3943" actId="14100"/>
          <ac:picMkLst>
            <pc:docMk/>
            <pc:sldMk cId="2490612331" sldId="861"/>
            <ac:picMk id="1026" creationId="{5504CD3B-089C-7D43-A8F1-5C88AE368FA3}"/>
          </ac:picMkLst>
        </pc:picChg>
        <pc:picChg chg="add mod">
          <ac:chgData name="Timothé LARIVIERE" userId="80a989c613c11ed6" providerId="LiveId" clId="{FD0999DD-3BA4-DA4B-B9C2-520810F1B0BF}" dt="2018-10-04T20:34:38.634" v="3959" actId="1076"/>
          <ac:picMkLst>
            <pc:docMk/>
            <pc:sldMk cId="2490612331" sldId="861"/>
            <ac:picMk id="1028" creationId="{9EE18210-0ECC-0547-99B6-B66CB06CA3D7}"/>
          </ac:picMkLst>
        </pc:picChg>
        <pc:picChg chg="add mod">
          <ac:chgData name="Timothé LARIVIERE" userId="80a989c613c11ed6" providerId="LiveId" clId="{FD0999DD-3BA4-DA4B-B9C2-520810F1B0BF}" dt="2018-10-04T20:34:40.821" v="3960" actId="1076"/>
          <ac:picMkLst>
            <pc:docMk/>
            <pc:sldMk cId="2490612331" sldId="861"/>
            <ac:picMk id="1030" creationId="{F423CD91-799B-D542-A0A7-9937B45822E6}"/>
          </ac:picMkLst>
        </pc:picChg>
        <pc:picChg chg="add mod">
          <ac:chgData name="Timothé LARIVIERE" userId="80a989c613c11ed6" providerId="LiveId" clId="{FD0999DD-3BA4-DA4B-B9C2-520810F1B0BF}" dt="2018-10-04T20:34:44.019" v="3961" actId="1076"/>
          <ac:picMkLst>
            <pc:docMk/>
            <pc:sldMk cId="2490612331" sldId="861"/>
            <ac:picMk id="1032" creationId="{F6B07A05-CCCF-5D43-85E4-441F30DA6BAB}"/>
          </ac:picMkLst>
        </pc:picChg>
      </pc:sldChg>
      <pc:sldChg chg="modSp add ord">
        <pc:chgData name="Timothé LARIVIERE" userId="80a989c613c11ed6" providerId="LiveId" clId="{FD0999DD-3BA4-DA4B-B9C2-520810F1B0BF}" dt="2018-10-14T09:07:06.462" v="5338" actId="1076"/>
        <pc:sldMkLst>
          <pc:docMk/>
          <pc:sldMk cId="3163939807" sldId="863"/>
        </pc:sldMkLst>
        <pc:spChg chg="mod">
          <ac:chgData name="Timothé LARIVIERE" userId="80a989c613c11ed6" providerId="LiveId" clId="{FD0999DD-3BA4-DA4B-B9C2-520810F1B0BF}" dt="2018-10-04T20:57:37.211" v="4582" actId="20577"/>
          <ac:spMkLst>
            <pc:docMk/>
            <pc:sldMk cId="3163939807" sldId="863"/>
            <ac:spMk id="2" creationId="{00000000-0000-0000-0000-000000000000}"/>
          </ac:spMkLst>
        </pc:spChg>
        <pc:spChg chg="mod">
          <ac:chgData name="Timothé LARIVIERE" userId="80a989c613c11ed6" providerId="LiveId" clId="{FD0999DD-3BA4-DA4B-B9C2-520810F1B0BF}" dt="2018-10-04T20:48:21.717" v="4132" actId="20577"/>
          <ac:spMkLst>
            <pc:docMk/>
            <pc:sldMk cId="3163939807" sldId="863"/>
            <ac:spMk id="4" creationId="{00000000-0000-0000-0000-000000000000}"/>
          </ac:spMkLst>
        </pc:spChg>
        <pc:spChg chg="mod">
          <ac:chgData name="Timothé LARIVIERE" userId="80a989c613c11ed6" providerId="LiveId" clId="{FD0999DD-3BA4-DA4B-B9C2-520810F1B0BF}" dt="2018-10-14T09:07:06.462" v="5338" actId="1076"/>
          <ac:spMkLst>
            <pc:docMk/>
            <pc:sldMk cId="3163939807" sldId="863"/>
            <ac:spMk id="5" creationId="{368D23C1-1EB9-4713-B9A3-9427DB1CA42C}"/>
          </ac:spMkLst>
        </pc:spChg>
      </pc:sldChg>
      <pc:sldChg chg="modSp add">
        <pc:chgData name="Timothé LARIVIERE" userId="80a989c613c11ed6" providerId="LiveId" clId="{FD0999DD-3BA4-DA4B-B9C2-520810F1B0BF}" dt="2018-10-14T09:08:09.308" v="5352" actId="20577"/>
        <pc:sldMkLst>
          <pc:docMk/>
          <pc:sldMk cId="1614103454" sldId="864"/>
        </pc:sldMkLst>
        <pc:spChg chg="mod">
          <ac:chgData name="Timothé LARIVIERE" userId="80a989c613c11ed6" providerId="LiveId" clId="{FD0999DD-3BA4-DA4B-B9C2-520810F1B0BF}" dt="2018-10-14T09:08:09.308" v="5352" actId="20577"/>
          <ac:spMkLst>
            <pc:docMk/>
            <pc:sldMk cId="1614103454" sldId="864"/>
            <ac:spMk id="5" creationId="{368D23C1-1EB9-4713-B9A3-9427DB1CA42C}"/>
          </ac:spMkLst>
        </pc:spChg>
      </pc:sldChg>
      <pc:sldChg chg="modSp add">
        <pc:chgData name="Timothé LARIVIERE" userId="80a989c613c11ed6" providerId="LiveId" clId="{FD0999DD-3BA4-DA4B-B9C2-520810F1B0BF}" dt="2018-10-14T09:08:38.914" v="5353" actId="313"/>
        <pc:sldMkLst>
          <pc:docMk/>
          <pc:sldMk cId="1064733027" sldId="865"/>
        </pc:sldMkLst>
        <pc:spChg chg="mod">
          <ac:chgData name="Timothé LARIVIERE" userId="80a989c613c11ed6" providerId="LiveId" clId="{FD0999DD-3BA4-DA4B-B9C2-520810F1B0BF}" dt="2018-10-04T21:03:21.929" v="4824" actId="20577"/>
          <ac:spMkLst>
            <pc:docMk/>
            <pc:sldMk cId="1064733027" sldId="865"/>
            <ac:spMk id="2" creationId="{00000000-0000-0000-0000-000000000000}"/>
          </ac:spMkLst>
        </pc:spChg>
        <pc:spChg chg="mod">
          <ac:chgData name="Timothé LARIVIERE" userId="80a989c613c11ed6" providerId="LiveId" clId="{FD0999DD-3BA4-DA4B-B9C2-520810F1B0BF}" dt="2018-10-14T09:08:38.914" v="5353" actId="313"/>
          <ac:spMkLst>
            <pc:docMk/>
            <pc:sldMk cId="1064733027" sldId="865"/>
            <ac:spMk id="5" creationId="{368D23C1-1EB9-4713-B9A3-9427DB1CA42C}"/>
          </ac:spMkLst>
        </pc:spChg>
      </pc:sldChg>
      <pc:sldChg chg="modSp">
        <pc:chgData name="Timothé LARIVIERE" userId="80a989c613c11ed6" providerId="LiveId" clId="{FD0999DD-3BA4-DA4B-B9C2-520810F1B0BF}" dt="2018-10-17T15:53:00.953" v="5695" actId="20577"/>
        <pc:sldMkLst>
          <pc:docMk/>
          <pc:sldMk cId="4248673811" sldId="869"/>
        </pc:sldMkLst>
        <pc:spChg chg="mod">
          <ac:chgData name="Timothé LARIVIERE" userId="80a989c613c11ed6" providerId="LiveId" clId="{FD0999DD-3BA4-DA4B-B9C2-520810F1B0BF}" dt="2018-10-14T09:22:01.997" v="5358" actId="20577"/>
          <ac:spMkLst>
            <pc:docMk/>
            <pc:sldMk cId="4248673811" sldId="869"/>
            <ac:spMk id="2" creationId="{00000000-0000-0000-0000-000000000000}"/>
          </ac:spMkLst>
        </pc:spChg>
        <pc:spChg chg="mod">
          <ac:chgData name="Timothé LARIVIERE" userId="80a989c613c11ed6" providerId="LiveId" clId="{FD0999DD-3BA4-DA4B-B9C2-520810F1B0BF}" dt="2018-10-17T15:53:00.953" v="5695" actId="20577"/>
          <ac:spMkLst>
            <pc:docMk/>
            <pc:sldMk cId="4248673811" sldId="869"/>
            <ac:spMk id="5" creationId="{6A96A0B7-A284-9A4E-BB5F-A68980F5EA17}"/>
          </ac:spMkLst>
        </pc:spChg>
      </pc:sldChg>
      <pc:sldChg chg="modSp">
        <pc:chgData name="Timothé LARIVIERE" userId="80a989c613c11ed6" providerId="LiveId" clId="{FD0999DD-3BA4-DA4B-B9C2-520810F1B0BF}" dt="2018-10-11T16:13:32.780" v="4952"/>
        <pc:sldMkLst>
          <pc:docMk/>
          <pc:sldMk cId="1957004207" sldId="870"/>
        </pc:sldMkLst>
        <pc:cxnChg chg="mod">
          <ac:chgData name="Timothé LARIVIERE" userId="80a989c613c11ed6" providerId="LiveId" clId="{FD0999DD-3BA4-DA4B-B9C2-520810F1B0BF}" dt="2018-10-11T16:13:32.780" v="4952"/>
          <ac:cxnSpMkLst>
            <pc:docMk/>
            <pc:sldMk cId="1957004207" sldId="870"/>
            <ac:cxnSpMk id="6" creationId="{F572D475-58A7-4966-8790-294D70A7D373}"/>
          </ac:cxnSpMkLst>
        </pc:cxnChg>
      </pc:sldChg>
    </pc:docChg>
  </pc:docChgLst>
  <pc:docChgLst>
    <pc:chgData name="Timothé Larivière" userId="80a989c613c11ed6" providerId="Windows Live" clId="Web-{4F63A8FE-6269-48C4-B9D2-C2315A4D7BE3}"/>
    <pc:docChg chg="modSld">
      <pc:chgData name="Timothé Larivière" userId="80a989c613c11ed6" providerId="Windows Live" clId="Web-{4F63A8FE-6269-48C4-B9D2-C2315A4D7BE3}" dt="2018-10-08T19:07:42.542" v="69" actId="1076"/>
      <pc:docMkLst>
        <pc:docMk/>
      </pc:docMkLst>
      <pc:sldChg chg="modSp">
        <pc:chgData name="Timothé Larivière" userId="80a989c613c11ed6" providerId="Windows Live" clId="Web-{4F63A8FE-6269-48C4-B9D2-C2315A4D7BE3}" dt="2018-10-08T19:05:57.040" v="24" actId="20577"/>
        <pc:sldMkLst>
          <pc:docMk/>
          <pc:sldMk cId="2086796098" sldId="855"/>
        </pc:sldMkLst>
        <pc:spChg chg="mod">
          <ac:chgData name="Timothé Larivière" userId="80a989c613c11ed6" providerId="Windows Live" clId="Web-{4F63A8FE-6269-48C4-B9D2-C2315A4D7BE3}" dt="2018-10-08T19:05:57.040" v="24" actId="20577"/>
          <ac:spMkLst>
            <pc:docMk/>
            <pc:sldMk cId="2086796098" sldId="855"/>
            <ac:spMk id="8" creationId="{86A7F215-56DA-8D42-807C-525B6FEEBF0D}"/>
          </ac:spMkLst>
        </pc:spChg>
      </pc:sldChg>
      <pc:sldChg chg="modSp">
        <pc:chgData name="Timothé Larivière" userId="80a989c613c11ed6" providerId="Windows Live" clId="Web-{4F63A8FE-6269-48C4-B9D2-C2315A4D7BE3}" dt="2018-10-08T19:07:07.104" v="55" actId="20577"/>
        <pc:sldMkLst>
          <pc:docMk/>
          <pc:sldMk cId="845087119" sldId="856"/>
        </pc:sldMkLst>
        <pc:spChg chg="mod">
          <ac:chgData name="Timothé Larivière" userId="80a989c613c11ed6" providerId="Windows Live" clId="Web-{4F63A8FE-6269-48C4-B9D2-C2315A4D7BE3}" dt="2018-10-08T19:07:07.104" v="55" actId="20577"/>
          <ac:spMkLst>
            <pc:docMk/>
            <pc:sldMk cId="845087119" sldId="856"/>
            <ac:spMk id="7" creationId="{C656B1F6-0EA9-6F48-B928-7F3AF62E803A}"/>
          </ac:spMkLst>
        </pc:spChg>
      </pc:sldChg>
      <pc:sldChg chg="modSp">
        <pc:chgData name="Timothé Larivière" userId="80a989c613c11ed6" providerId="Windows Live" clId="Web-{4F63A8FE-6269-48C4-B9D2-C2315A4D7BE3}" dt="2018-10-08T19:07:42.542" v="69" actId="1076"/>
        <pc:sldMkLst>
          <pc:docMk/>
          <pc:sldMk cId="2490612331" sldId="861"/>
        </pc:sldMkLst>
        <pc:picChg chg="mod">
          <ac:chgData name="Timothé Larivière" userId="80a989c613c11ed6" providerId="Windows Live" clId="Web-{4F63A8FE-6269-48C4-B9D2-C2315A4D7BE3}" dt="2018-10-08T19:07:42.464" v="66" actId="1076"/>
          <ac:picMkLst>
            <pc:docMk/>
            <pc:sldMk cId="2490612331" sldId="861"/>
            <ac:picMk id="1026" creationId="{5504CD3B-089C-7D43-A8F1-5C88AE368FA3}"/>
          </ac:picMkLst>
        </pc:picChg>
        <pc:picChg chg="mod">
          <ac:chgData name="Timothé Larivière" userId="80a989c613c11ed6" providerId="Windows Live" clId="Web-{4F63A8FE-6269-48C4-B9D2-C2315A4D7BE3}" dt="2018-10-08T19:07:42.480" v="67" actId="1076"/>
          <ac:picMkLst>
            <pc:docMk/>
            <pc:sldMk cId="2490612331" sldId="861"/>
            <ac:picMk id="1028" creationId="{9EE18210-0ECC-0547-99B6-B66CB06CA3D7}"/>
          </ac:picMkLst>
        </pc:picChg>
        <pc:picChg chg="mod">
          <ac:chgData name="Timothé Larivière" userId="80a989c613c11ed6" providerId="Windows Live" clId="Web-{4F63A8FE-6269-48C4-B9D2-C2315A4D7BE3}" dt="2018-10-08T19:07:42.511" v="68" actId="1076"/>
          <ac:picMkLst>
            <pc:docMk/>
            <pc:sldMk cId="2490612331" sldId="861"/>
            <ac:picMk id="1030" creationId="{F423CD91-799B-D542-A0A7-9937B45822E6}"/>
          </ac:picMkLst>
        </pc:picChg>
        <pc:picChg chg="mod">
          <ac:chgData name="Timothé Larivière" userId="80a989c613c11ed6" providerId="Windows Live" clId="Web-{4F63A8FE-6269-48C4-B9D2-C2315A4D7BE3}" dt="2018-10-08T19:07:42.542" v="69" actId="1076"/>
          <ac:picMkLst>
            <pc:docMk/>
            <pc:sldMk cId="2490612331" sldId="861"/>
            <ac:picMk id="1032" creationId="{F6B07A05-CCCF-5D43-85E4-441F30DA6BAB}"/>
          </ac:picMkLst>
        </pc:picChg>
      </pc:sldChg>
      <pc:sldChg chg="modSp">
        <pc:chgData name="Timothé Larivière" userId="80a989c613c11ed6" providerId="Windows Live" clId="Web-{4F63A8FE-6269-48C4-B9D2-C2315A4D7BE3}" dt="2018-10-08T19:04:42.491" v="4" actId="20577"/>
        <pc:sldMkLst>
          <pc:docMk/>
          <pc:sldMk cId="1614103454" sldId="864"/>
        </pc:sldMkLst>
        <pc:spChg chg="mod">
          <ac:chgData name="Timothé Larivière" userId="80a989c613c11ed6" providerId="Windows Live" clId="Web-{4F63A8FE-6269-48C4-B9D2-C2315A4D7BE3}" dt="2018-10-08T19:04:42.491" v="4" actId="20577"/>
          <ac:spMkLst>
            <pc:docMk/>
            <pc:sldMk cId="1614103454" sldId="864"/>
            <ac:spMk id="5" creationId="{368D23C1-1EB9-4713-B9A3-9427DB1CA42C}"/>
          </ac:spMkLst>
        </pc:spChg>
      </pc:sldChg>
    </pc:docChg>
  </pc:docChgLst>
  <pc:docChgLst>
    <pc:chgData name="Arthur LE MEUR" userId="bacf0289f2a0fa75" providerId="Windows Live" clId="Web-{D4D67805-3496-4669-99B2-A0929CAC13AA}"/>
    <pc:docChg chg="addSld modSld">
      <pc:chgData name="Arthur LE MEUR" userId="bacf0289f2a0fa75" providerId="Windows Live" clId="Web-{D4D67805-3496-4669-99B2-A0929CAC13AA}" dt="2018-10-11T10:37:34.703" v="43" actId="1076"/>
      <pc:docMkLst>
        <pc:docMk/>
      </pc:docMkLst>
      <pc:sldChg chg="addSp delSp modSp add replId">
        <pc:chgData name="Arthur LE MEUR" userId="bacf0289f2a0fa75" providerId="Windows Live" clId="Web-{D4D67805-3496-4669-99B2-A0929CAC13AA}" dt="2018-10-11T10:37:34.703" v="43" actId="1076"/>
        <pc:sldMkLst>
          <pc:docMk/>
          <pc:sldMk cId="1957004207" sldId="870"/>
        </pc:sldMkLst>
        <pc:spChg chg="mod">
          <ac:chgData name="Arthur LE MEUR" userId="bacf0289f2a0fa75" providerId="Windows Live" clId="Web-{D4D67805-3496-4669-99B2-A0929CAC13AA}" dt="2018-10-11T10:34:44.857" v="11" actId="20577"/>
          <ac:spMkLst>
            <pc:docMk/>
            <pc:sldMk cId="1957004207" sldId="870"/>
            <ac:spMk id="2" creationId="{00000000-0000-0000-0000-000000000000}"/>
          </ac:spMkLst>
        </pc:spChg>
        <pc:spChg chg="del mod">
          <ac:chgData name="Arthur LE MEUR" userId="bacf0289f2a0fa75" providerId="Windows Live" clId="Web-{D4D67805-3496-4669-99B2-A0929CAC13AA}" dt="2018-10-11T10:36:56.218" v="31"/>
          <ac:spMkLst>
            <pc:docMk/>
            <pc:sldMk cId="1957004207" sldId="870"/>
            <ac:spMk id="5" creationId="{B6E3C87A-20DD-4066-8B5D-40E7979BE562}"/>
          </ac:spMkLst>
        </pc:spChg>
        <pc:spChg chg="add mod">
          <ac:chgData name="Arthur LE MEUR" userId="bacf0289f2a0fa75" providerId="Windows Live" clId="Web-{D4D67805-3496-4669-99B2-A0929CAC13AA}" dt="2018-10-11T10:37:34.703" v="43" actId="1076"/>
          <ac:spMkLst>
            <pc:docMk/>
            <pc:sldMk cId="1957004207" sldId="870"/>
            <ac:spMk id="7" creationId="{82AAC67E-058E-4A0A-AC04-81450AFF1CD1}"/>
          </ac:spMkLst>
        </pc:spChg>
        <pc:picChg chg="add mod ord">
          <ac:chgData name="Arthur LE MEUR" userId="bacf0289f2a0fa75" providerId="Windows Live" clId="Web-{D4D67805-3496-4669-99B2-A0929CAC13AA}" dt="2018-10-11T10:37:11.437" v="37" actId="1076"/>
          <ac:picMkLst>
            <pc:docMk/>
            <pc:sldMk cId="1957004207" sldId="870"/>
            <ac:picMk id="3" creationId="{799CE4D2-AC9D-4604-8941-9EEB1EFB4F27}"/>
          </ac:picMkLst>
        </pc:picChg>
      </pc:sldChg>
    </pc:docChg>
  </pc:docChgLst>
  <pc:docChgLst>
    <pc:chgData userId="80a989c613c11ed6" providerId="LiveId" clId="{C0B37D68-6F24-47D3-B6C0-0A7F3A02EF9D}"/>
  </pc:docChgLst>
  <pc:docChgLst>
    <pc:chgData name="Arthur LE MEUR" userId="bacf0289f2a0fa75" providerId="Windows Live" clId="Web-{9669FFA0-78BF-4D14-9CD7-9D6AD964C9D5}"/>
    <pc:docChg chg="modSld">
      <pc:chgData name="Arthur LE MEUR" userId="bacf0289f2a0fa75" providerId="Windows Live" clId="Web-{9669FFA0-78BF-4D14-9CD7-9D6AD964C9D5}" dt="2018-10-11T12:41:12.330" v="40" actId="20577"/>
      <pc:docMkLst>
        <pc:docMk/>
      </pc:docMkLst>
      <pc:sldChg chg="modSp">
        <pc:chgData name="Arthur LE MEUR" userId="bacf0289f2a0fa75" providerId="Windows Live" clId="Web-{9669FFA0-78BF-4D14-9CD7-9D6AD964C9D5}" dt="2018-10-11T12:41:09.830" v="38" actId="20577"/>
        <pc:sldMkLst>
          <pc:docMk/>
          <pc:sldMk cId="4075028943" sldId="846"/>
        </pc:sldMkLst>
        <pc:spChg chg="mod">
          <ac:chgData name="Arthur LE MEUR" userId="bacf0289f2a0fa75" providerId="Windows Live" clId="Web-{9669FFA0-78BF-4D14-9CD7-9D6AD964C9D5}" dt="2018-10-11T12:41:09.830" v="38" actId="20577"/>
          <ac:spMkLst>
            <pc:docMk/>
            <pc:sldMk cId="4075028943" sldId="846"/>
            <ac:spMk id="5" creationId="{B6E3C87A-20DD-4066-8B5D-40E7979BE562}"/>
          </ac:spMkLst>
        </pc:spChg>
      </pc:sldChg>
      <pc:sldChg chg="addSp modSp">
        <pc:chgData name="Arthur LE MEUR" userId="bacf0289f2a0fa75" providerId="Windows Live" clId="Web-{9669FFA0-78BF-4D14-9CD7-9D6AD964C9D5}" dt="2018-10-11T12:40:07.048" v="27"/>
        <pc:sldMkLst>
          <pc:docMk/>
          <pc:sldMk cId="1957004207" sldId="870"/>
        </pc:sldMkLst>
        <pc:spChg chg="add mod">
          <ac:chgData name="Arthur LE MEUR" userId="bacf0289f2a0fa75" providerId="Windows Live" clId="Web-{9669FFA0-78BF-4D14-9CD7-9D6AD964C9D5}" dt="2018-10-11T12:38:57.250" v="19"/>
          <ac:spMkLst>
            <pc:docMk/>
            <pc:sldMk cId="1957004207" sldId="870"/>
            <ac:spMk id="5" creationId="{4A68AE9F-0DF4-4555-A520-2FC122409EF0}"/>
          </ac:spMkLst>
        </pc:spChg>
        <pc:spChg chg="add mod">
          <ac:chgData name="Arthur LE MEUR" userId="bacf0289f2a0fa75" providerId="Windows Live" clId="Web-{9669FFA0-78BF-4D14-9CD7-9D6AD964C9D5}" dt="2018-10-11T12:38:44.344" v="16"/>
          <ac:spMkLst>
            <pc:docMk/>
            <pc:sldMk cId="1957004207" sldId="870"/>
            <ac:spMk id="8" creationId="{B5E20AF1-E594-4B96-A641-5AD75202785A}"/>
          </ac:spMkLst>
        </pc:spChg>
        <pc:cxnChg chg="add mod">
          <ac:chgData name="Arthur LE MEUR" userId="bacf0289f2a0fa75" providerId="Windows Live" clId="Web-{9669FFA0-78BF-4D14-9CD7-9D6AD964C9D5}" dt="2018-10-11T12:40:07.048" v="27"/>
          <ac:cxnSpMkLst>
            <pc:docMk/>
            <pc:sldMk cId="1957004207" sldId="870"/>
            <ac:cxnSpMk id="6" creationId="{F572D475-58A7-4966-8790-294D70A7D373}"/>
          </ac:cxnSpMkLst>
        </pc:cxnChg>
      </pc:sldChg>
    </pc:docChg>
  </pc:docChgLst>
  <pc:docChgLst>
    <pc:chgData name="Timothé Larivière" userId="80a989c613c11ed6" providerId="LiveId" clId="{7A31884D-AAF5-42B2-8AB4-C8CCA71E0F31}"/>
    <pc:docChg chg="undo custSel addSld delSld modSld sldOrd">
      <pc:chgData name="Timothé Larivière" userId="80a989c613c11ed6" providerId="LiveId" clId="{7A31884D-AAF5-42B2-8AB4-C8CCA71E0F31}" dt="2018-10-17T12:34:50.220" v="5050" actId="20577"/>
      <pc:docMkLst>
        <pc:docMk/>
      </pc:docMkLst>
      <pc:sldChg chg="modSp">
        <pc:chgData name="Timothé Larivière" userId="80a989c613c11ed6" providerId="LiveId" clId="{7A31884D-AAF5-42B2-8AB4-C8CCA71E0F31}" dt="2018-10-04T11:33:30.242" v="60" actId="20577"/>
        <pc:sldMkLst>
          <pc:docMk/>
          <pc:sldMk cId="3825172610" sldId="764"/>
        </pc:sldMkLst>
        <pc:spChg chg="mod">
          <ac:chgData name="Timothé Larivière" userId="80a989c613c11ed6" providerId="LiveId" clId="{7A31884D-AAF5-42B2-8AB4-C8CCA71E0F31}" dt="2018-10-04T11:33:30.242" v="60" actId="20577"/>
          <ac:spMkLst>
            <pc:docMk/>
            <pc:sldMk cId="3825172610" sldId="764"/>
            <ac:spMk id="2" creationId="{00000000-0000-0000-0000-000000000000}"/>
          </ac:spMkLst>
        </pc:spChg>
      </pc:sldChg>
      <pc:sldChg chg="modSp ord">
        <pc:chgData name="Timothé Larivière" userId="80a989c613c11ed6" providerId="LiveId" clId="{7A31884D-AAF5-42B2-8AB4-C8CCA71E0F31}" dt="2018-10-08T12:54:58.116" v="5046" actId="20577"/>
        <pc:sldMkLst>
          <pc:docMk/>
          <pc:sldMk cId="3297418048" sldId="782"/>
        </pc:sldMkLst>
        <pc:spChg chg="mod">
          <ac:chgData name="Timothé Larivière" userId="80a989c613c11ed6" providerId="LiveId" clId="{7A31884D-AAF5-42B2-8AB4-C8CCA71E0F31}" dt="2018-10-08T12:54:58.116" v="5046" actId="20577"/>
          <ac:spMkLst>
            <pc:docMk/>
            <pc:sldMk cId="3297418048" sldId="782"/>
            <ac:spMk id="2" creationId="{00000000-0000-0000-0000-000000000000}"/>
          </ac:spMkLst>
        </pc:spChg>
        <pc:spChg chg="mod">
          <ac:chgData name="Timothé Larivière" userId="80a989c613c11ed6" providerId="LiveId" clId="{7A31884D-AAF5-42B2-8AB4-C8CCA71E0F31}" dt="2018-10-04T11:45:30.758" v="1254" actId="20577"/>
          <ac:spMkLst>
            <pc:docMk/>
            <pc:sldMk cId="3297418048" sldId="782"/>
            <ac:spMk id="4" creationId="{00000000-0000-0000-0000-000000000000}"/>
          </ac:spMkLst>
        </pc:spChg>
        <pc:spChg chg="mod">
          <ac:chgData name="Timothé Larivière" userId="80a989c613c11ed6" providerId="LiveId" clId="{7A31884D-AAF5-42B2-8AB4-C8CCA71E0F31}" dt="2018-10-08T12:36:23.823" v="4941" actId="20577"/>
          <ac:spMkLst>
            <pc:docMk/>
            <pc:sldMk cId="3297418048" sldId="782"/>
            <ac:spMk id="6" creationId="{02B9C128-6B4A-4DEC-BA74-FCC23AF6B76A}"/>
          </ac:spMkLst>
        </pc:spChg>
      </pc:sldChg>
      <pc:sldChg chg="modSp">
        <pc:chgData name="Timothé Larivière" userId="80a989c613c11ed6" providerId="LiveId" clId="{7A31884D-AAF5-42B2-8AB4-C8CCA71E0F31}" dt="2018-10-08T10:06:39.283" v="4269" actId="20577"/>
        <pc:sldMkLst>
          <pc:docMk/>
          <pc:sldMk cId="2841738039" sldId="817"/>
        </pc:sldMkLst>
        <pc:spChg chg="mod">
          <ac:chgData name="Timothé Larivière" userId="80a989c613c11ed6" providerId="LiveId" clId="{7A31884D-AAF5-42B2-8AB4-C8CCA71E0F31}" dt="2018-10-08T10:06:39.283" v="4269" actId="20577"/>
          <ac:spMkLst>
            <pc:docMk/>
            <pc:sldMk cId="2841738039" sldId="817"/>
            <ac:spMk id="5" creationId="{368D23C1-1EB9-4713-B9A3-9427DB1CA42C}"/>
          </ac:spMkLst>
        </pc:spChg>
      </pc:sldChg>
      <pc:sldChg chg="modSp">
        <pc:chgData name="Timothé Larivière" userId="80a989c613c11ed6" providerId="LiveId" clId="{7A31884D-AAF5-42B2-8AB4-C8CCA71E0F31}" dt="2018-10-04T12:10:33.641" v="2661" actId="1076"/>
        <pc:sldMkLst>
          <pc:docMk/>
          <pc:sldMk cId="1243885879" sldId="823"/>
        </pc:sldMkLst>
        <pc:spChg chg="mod">
          <ac:chgData name="Timothé Larivière" userId="80a989c613c11ed6" providerId="LiveId" clId="{7A31884D-AAF5-42B2-8AB4-C8CCA71E0F31}" dt="2018-10-04T12:10:33.641" v="2661" actId="1076"/>
          <ac:spMkLst>
            <pc:docMk/>
            <pc:sldMk cId="1243885879" sldId="823"/>
            <ac:spMk id="5" creationId="{B6E3C87A-20DD-4066-8B5D-40E7979BE562}"/>
          </ac:spMkLst>
        </pc:spChg>
      </pc:sldChg>
      <pc:sldChg chg="modSp">
        <pc:chgData name="Timothé Larivière" userId="80a989c613c11ed6" providerId="LiveId" clId="{7A31884D-AAF5-42B2-8AB4-C8CCA71E0F31}" dt="2018-10-08T12:21:45.846" v="4930" actId="1076"/>
        <pc:sldMkLst>
          <pc:docMk/>
          <pc:sldMk cId="3654709143" sldId="835"/>
        </pc:sldMkLst>
        <pc:spChg chg="mod">
          <ac:chgData name="Timothé Larivière" userId="80a989c613c11ed6" providerId="LiveId" clId="{7A31884D-AAF5-42B2-8AB4-C8CCA71E0F31}" dt="2018-10-08T12:21:42.037" v="4929" actId="20577"/>
          <ac:spMkLst>
            <pc:docMk/>
            <pc:sldMk cId="3654709143" sldId="835"/>
            <ac:spMk id="7" creationId="{B3EB25B5-7BC0-9644-8E4D-783B5A6F2392}"/>
          </ac:spMkLst>
        </pc:spChg>
        <pc:spChg chg="mod">
          <ac:chgData name="Timothé Larivière" userId="80a989c613c11ed6" providerId="LiveId" clId="{7A31884D-AAF5-42B2-8AB4-C8CCA71E0F31}" dt="2018-10-08T12:21:45.846" v="4930" actId="1076"/>
          <ac:spMkLst>
            <pc:docMk/>
            <pc:sldMk cId="3654709143" sldId="835"/>
            <ac:spMk id="8" creationId="{F934F351-D919-5743-93F3-F680F1DF3C48}"/>
          </ac:spMkLst>
        </pc:spChg>
      </pc:sldChg>
      <pc:sldChg chg="modSp">
        <pc:chgData name="Timothé Larivière" userId="80a989c613c11ed6" providerId="LiveId" clId="{7A31884D-AAF5-42B2-8AB4-C8CCA71E0F31}" dt="2018-10-08T12:46:43.205" v="5000" actId="20577"/>
        <pc:sldMkLst>
          <pc:docMk/>
          <pc:sldMk cId="1241281084" sldId="837"/>
        </pc:sldMkLst>
        <pc:spChg chg="mod">
          <ac:chgData name="Timothé Larivière" userId="80a989c613c11ed6" providerId="LiveId" clId="{7A31884D-AAF5-42B2-8AB4-C8CCA71E0F31}" dt="2018-10-08T12:46:43.205" v="5000" actId="20577"/>
          <ac:spMkLst>
            <pc:docMk/>
            <pc:sldMk cId="1241281084" sldId="837"/>
            <ac:spMk id="2" creationId="{00000000-0000-0000-0000-000000000000}"/>
          </ac:spMkLst>
        </pc:spChg>
        <pc:spChg chg="mod">
          <ac:chgData name="Timothé Larivière" userId="80a989c613c11ed6" providerId="LiveId" clId="{7A31884D-AAF5-42B2-8AB4-C8CCA71E0F31}" dt="2018-10-08T12:46:31.586" v="4983" actId="20577"/>
          <ac:spMkLst>
            <pc:docMk/>
            <pc:sldMk cId="1241281084" sldId="837"/>
            <ac:spMk id="5" creationId="{B6E3C87A-20DD-4066-8B5D-40E7979BE562}"/>
          </ac:spMkLst>
        </pc:spChg>
      </pc:sldChg>
      <pc:sldChg chg="modSp">
        <pc:chgData name="Timothé Larivière" userId="80a989c613c11ed6" providerId="LiveId" clId="{7A31884D-AAF5-42B2-8AB4-C8CCA71E0F31}" dt="2018-10-08T10:08:32.116" v="4552" actId="20577"/>
        <pc:sldMkLst>
          <pc:docMk/>
          <pc:sldMk cId="3938407356" sldId="838"/>
        </pc:sldMkLst>
        <pc:spChg chg="mod">
          <ac:chgData name="Timothé Larivière" userId="80a989c613c11ed6" providerId="LiveId" clId="{7A31884D-AAF5-42B2-8AB4-C8CCA71E0F31}" dt="2018-10-08T10:08:32.116" v="4552" actId="20577"/>
          <ac:spMkLst>
            <pc:docMk/>
            <pc:sldMk cId="3938407356" sldId="838"/>
            <ac:spMk id="5" creationId="{368D23C1-1EB9-4713-B9A3-9427DB1CA42C}"/>
          </ac:spMkLst>
        </pc:spChg>
      </pc:sldChg>
      <pc:sldChg chg="modSp">
        <pc:chgData name="Timothé Larivière" userId="80a989c613c11ed6" providerId="LiveId" clId="{7A31884D-AAF5-42B2-8AB4-C8CCA71E0F31}" dt="2018-10-08T10:13:30.907" v="4854" actId="20577"/>
        <pc:sldMkLst>
          <pc:docMk/>
          <pc:sldMk cId="1260293835" sldId="839"/>
        </pc:sldMkLst>
        <pc:spChg chg="mod">
          <ac:chgData name="Timothé Larivière" userId="80a989c613c11ed6" providerId="LiveId" clId="{7A31884D-AAF5-42B2-8AB4-C8CCA71E0F31}" dt="2018-10-08T10:13:30.907" v="4854" actId="20577"/>
          <ac:spMkLst>
            <pc:docMk/>
            <pc:sldMk cId="1260293835" sldId="839"/>
            <ac:spMk id="5" creationId="{368D23C1-1EB9-4713-B9A3-9427DB1CA42C}"/>
          </ac:spMkLst>
        </pc:spChg>
      </pc:sldChg>
      <pc:sldChg chg="modSp ord">
        <pc:chgData name="Timothé Larivière" userId="80a989c613c11ed6" providerId="LiveId" clId="{7A31884D-AAF5-42B2-8AB4-C8CCA71E0F31}" dt="2018-10-04T12:01:49.314" v="2518" actId="20577"/>
        <pc:sldMkLst>
          <pc:docMk/>
          <pc:sldMk cId="3173155751" sldId="841"/>
        </pc:sldMkLst>
        <pc:spChg chg="mod">
          <ac:chgData name="Timothé Larivière" userId="80a989c613c11ed6" providerId="LiveId" clId="{7A31884D-AAF5-42B2-8AB4-C8CCA71E0F31}" dt="2018-10-04T11:45:35.435" v="1262" actId="20577"/>
          <ac:spMkLst>
            <pc:docMk/>
            <pc:sldMk cId="3173155751" sldId="841"/>
            <ac:spMk id="4" creationId="{00000000-0000-0000-0000-000000000000}"/>
          </ac:spMkLst>
        </pc:spChg>
        <pc:spChg chg="mod">
          <ac:chgData name="Timothé Larivière" userId="80a989c613c11ed6" providerId="LiveId" clId="{7A31884D-AAF5-42B2-8AB4-C8CCA71E0F31}" dt="2018-10-04T12:01:49.314" v="2518" actId="20577"/>
          <ac:spMkLst>
            <pc:docMk/>
            <pc:sldMk cId="3173155751" sldId="841"/>
            <ac:spMk id="6" creationId="{02B9C128-6B4A-4DEC-BA74-FCC23AF6B76A}"/>
          </ac:spMkLst>
        </pc:spChg>
      </pc:sldChg>
      <pc:sldChg chg="modSp add del ord">
        <pc:chgData name="Timothé Larivière" userId="80a989c613c11ed6" providerId="LiveId" clId="{7A31884D-AAF5-42B2-8AB4-C8CCA71E0F31}" dt="2018-10-08T12:47:26.117" v="5006"/>
        <pc:sldMkLst>
          <pc:docMk/>
          <pc:sldMk cId="1639283770" sldId="844"/>
        </pc:sldMkLst>
        <pc:spChg chg="mod">
          <ac:chgData name="Timothé Larivière" userId="80a989c613c11ed6" providerId="LiveId" clId="{7A31884D-AAF5-42B2-8AB4-C8CCA71E0F31}" dt="2018-10-04T12:14:49.358" v="2707" actId="20577"/>
          <ac:spMkLst>
            <pc:docMk/>
            <pc:sldMk cId="1639283770" sldId="844"/>
            <ac:spMk id="4" creationId="{00000000-0000-0000-0000-000000000000}"/>
          </ac:spMkLst>
        </pc:spChg>
        <pc:spChg chg="mod">
          <ac:chgData name="Timothé Larivière" userId="80a989c613c11ed6" providerId="LiveId" clId="{7A31884D-AAF5-42B2-8AB4-C8CCA71E0F31}" dt="2018-10-08T12:47:26.117" v="5006"/>
          <ac:spMkLst>
            <pc:docMk/>
            <pc:sldMk cId="1639283770" sldId="844"/>
            <ac:spMk id="6" creationId="{02B9C128-6B4A-4DEC-BA74-FCC23AF6B76A}"/>
          </ac:spMkLst>
        </pc:spChg>
      </pc:sldChg>
      <pc:sldChg chg="modSp ord modNotesTx">
        <pc:chgData name="Timothé Larivière" userId="80a989c613c11ed6" providerId="LiveId" clId="{7A31884D-AAF5-42B2-8AB4-C8CCA71E0F31}" dt="2018-10-04T12:26:41.194" v="2715"/>
        <pc:sldMkLst>
          <pc:docMk/>
          <pc:sldMk cId="1931999370" sldId="845"/>
        </pc:sldMkLst>
        <pc:spChg chg="mod">
          <ac:chgData name="Timothé Larivière" userId="80a989c613c11ed6" providerId="LiveId" clId="{7A31884D-AAF5-42B2-8AB4-C8CCA71E0F31}" dt="2018-10-04T12:26:37.763" v="2714"/>
          <ac:spMkLst>
            <pc:docMk/>
            <pc:sldMk cId="1931999370" sldId="845"/>
            <ac:spMk id="4" creationId="{BB72338B-25B3-41C7-8CAC-A24275B5B56A}"/>
          </ac:spMkLst>
        </pc:spChg>
        <pc:spChg chg="mod">
          <ac:chgData name="Timothé Larivière" userId="80a989c613c11ed6" providerId="LiveId" clId="{7A31884D-AAF5-42B2-8AB4-C8CCA71E0F31}" dt="2018-10-04T12:26:41.194" v="2715"/>
          <ac:spMkLst>
            <pc:docMk/>
            <pc:sldMk cId="1931999370" sldId="845"/>
            <ac:spMk id="6" creationId="{DFBCEC83-7DBD-45EF-B9FA-C5929F110C4F}"/>
          </ac:spMkLst>
        </pc:spChg>
      </pc:sldChg>
      <pc:sldChg chg="modSp">
        <pc:chgData name="Timothé Larivière" userId="80a989c613c11ed6" providerId="LiveId" clId="{7A31884D-AAF5-42B2-8AB4-C8CCA71E0F31}" dt="2018-10-04T12:18:04.185" v="2713" actId="6549"/>
        <pc:sldMkLst>
          <pc:docMk/>
          <pc:sldMk cId="4075028943" sldId="846"/>
        </pc:sldMkLst>
        <pc:spChg chg="mod">
          <ac:chgData name="Timothé Larivière" userId="80a989c613c11ed6" providerId="LiveId" clId="{7A31884D-AAF5-42B2-8AB4-C8CCA71E0F31}" dt="2018-10-04T12:11:06.640" v="2669" actId="20577"/>
          <ac:spMkLst>
            <pc:docMk/>
            <pc:sldMk cId="4075028943" sldId="846"/>
            <ac:spMk id="2" creationId="{00000000-0000-0000-0000-000000000000}"/>
          </ac:spMkLst>
        </pc:spChg>
        <pc:spChg chg="mod">
          <ac:chgData name="Timothé Larivière" userId="80a989c613c11ed6" providerId="LiveId" clId="{7A31884D-AAF5-42B2-8AB4-C8CCA71E0F31}" dt="2018-10-04T12:18:04.185" v="2713" actId="6549"/>
          <ac:spMkLst>
            <pc:docMk/>
            <pc:sldMk cId="4075028943" sldId="846"/>
            <ac:spMk id="5" creationId="{B6E3C87A-20DD-4066-8B5D-40E7979BE562}"/>
          </ac:spMkLst>
        </pc:spChg>
      </pc:sldChg>
      <pc:sldChg chg="modSp">
        <pc:chgData name="Timothé Larivière" userId="80a989c613c11ed6" providerId="LiveId" clId="{7A31884D-AAF5-42B2-8AB4-C8CCA71E0F31}" dt="2018-10-08T12:38:21.546" v="4967" actId="108"/>
        <pc:sldMkLst>
          <pc:docMk/>
          <pc:sldMk cId="533390937" sldId="847"/>
        </pc:sldMkLst>
        <pc:spChg chg="mod">
          <ac:chgData name="Timothé Larivière" userId="80a989c613c11ed6" providerId="LiveId" clId="{7A31884D-AAF5-42B2-8AB4-C8CCA71E0F31}" dt="2018-10-08T12:38:21.546" v="4967" actId="108"/>
          <ac:spMkLst>
            <pc:docMk/>
            <pc:sldMk cId="533390937" sldId="847"/>
            <ac:spMk id="14" creationId="{9029A906-7A16-E848-841A-99F6FCBDE134}"/>
          </ac:spMkLst>
        </pc:spChg>
      </pc:sldChg>
      <pc:sldChg chg="modSp ord">
        <pc:chgData name="Timothé Larivière" userId="80a989c613c11ed6" providerId="LiveId" clId="{7A31884D-AAF5-42B2-8AB4-C8CCA71E0F31}" dt="2018-10-08T13:07:58.736" v="5049" actId="20577"/>
        <pc:sldMkLst>
          <pc:docMk/>
          <pc:sldMk cId="150071648" sldId="854"/>
        </pc:sldMkLst>
        <pc:spChg chg="mod">
          <ac:chgData name="Timothé Larivière" userId="80a989c613c11ed6" providerId="LiveId" clId="{7A31884D-AAF5-42B2-8AB4-C8CCA71E0F31}" dt="2018-10-08T09:59:17.116" v="4073" actId="20577"/>
          <ac:spMkLst>
            <pc:docMk/>
            <pc:sldMk cId="150071648" sldId="854"/>
            <ac:spMk id="2" creationId="{00000000-0000-0000-0000-000000000000}"/>
          </ac:spMkLst>
        </pc:spChg>
        <pc:spChg chg="mod">
          <ac:chgData name="Timothé Larivière" userId="80a989c613c11ed6" providerId="LiveId" clId="{7A31884D-AAF5-42B2-8AB4-C8CCA71E0F31}" dt="2018-10-08T09:59:51.680" v="4082" actId="20577"/>
          <ac:spMkLst>
            <pc:docMk/>
            <pc:sldMk cId="150071648" sldId="854"/>
            <ac:spMk id="4" creationId="{00000000-0000-0000-0000-000000000000}"/>
          </ac:spMkLst>
        </pc:spChg>
        <pc:spChg chg="mod">
          <ac:chgData name="Timothé Larivière" userId="80a989c613c11ed6" providerId="LiveId" clId="{7A31884D-AAF5-42B2-8AB4-C8CCA71E0F31}" dt="2018-10-08T13:07:58.736" v="5049" actId="20577"/>
          <ac:spMkLst>
            <pc:docMk/>
            <pc:sldMk cId="150071648" sldId="854"/>
            <ac:spMk id="5" creationId="{6A96A0B7-A284-9A4E-BB5F-A68980F5EA17}"/>
          </ac:spMkLst>
        </pc:spChg>
      </pc:sldChg>
      <pc:sldChg chg="modSp">
        <pc:chgData name="Timothé Larivière" userId="80a989c613c11ed6" providerId="LiveId" clId="{7A31884D-AAF5-42B2-8AB4-C8CCA71E0F31}" dt="2018-10-04T12:29:52.967" v="2792" actId="1035"/>
        <pc:sldMkLst>
          <pc:docMk/>
          <pc:sldMk cId="845087119" sldId="856"/>
        </pc:sldMkLst>
        <pc:spChg chg="mod">
          <ac:chgData name="Timothé Larivière" userId="80a989c613c11ed6" providerId="LiveId" clId="{7A31884D-AAF5-42B2-8AB4-C8CCA71E0F31}" dt="2018-10-04T12:29:52.967" v="2792" actId="1035"/>
          <ac:spMkLst>
            <pc:docMk/>
            <pc:sldMk cId="845087119" sldId="856"/>
            <ac:spMk id="3" creationId="{7EA34F9E-D436-8F44-BA22-C4C910C04A72}"/>
          </ac:spMkLst>
        </pc:spChg>
      </pc:sldChg>
      <pc:sldChg chg="modSp add">
        <pc:chgData name="Timothé Larivière" userId="80a989c613c11ed6" providerId="LiveId" clId="{7A31884D-AAF5-42B2-8AB4-C8CCA71E0F31}" dt="2018-10-08T12:39:18.272" v="4970" actId="20577"/>
        <pc:sldMkLst>
          <pc:docMk/>
          <pc:sldMk cId="2511145628" sldId="858"/>
        </pc:sldMkLst>
        <pc:spChg chg="mod">
          <ac:chgData name="Timothé Larivière" userId="80a989c613c11ed6" providerId="LiveId" clId="{7A31884D-AAF5-42B2-8AB4-C8CCA71E0F31}" dt="2018-10-08T12:39:18.272" v="4970" actId="20577"/>
          <ac:spMkLst>
            <pc:docMk/>
            <pc:sldMk cId="2511145628" sldId="858"/>
            <ac:spMk id="2" creationId="{00000000-0000-0000-0000-000000000000}"/>
          </ac:spMkLst>
        </pc:spChg>
        <pc:spChg chg="mod">
          <ac:chgData name="Timothé Larivière" userId="80a989c613c11ed6" providerId="LiveId" clId="{7A31884D-AAF5-42B2-8AB4-C8CCA71E0F31}" dt="2018-10-08T11:28:46.053" v="4867" actId="20577"/>
          <ac:spMkLst>
            <pc:docMk/>
            <pc:sldMk cId="2511145628" sldId="858"/>
            <ac:spMk id="6" creationId="{02B9C128-6B4A-4DEC-BA74-FCC23AF6B76A}"/>
          </ac:spMkLst>
        </pc:spChg>
      </pc:sldChg>
      <pc:sldChg chg="addSp delSp modSp modAnim">
        <pc:chgData name="Timothé Larivière" userId="80a989c613c11ed6" providerId="LiveId" clId="{7A31884D-AAF5-42B2-8AB4-C8CCA71E0F31}" dt="2018-10-08T12:53:48.833" v="5012" actId="14100"/>
        <pc:sldMkLst>
          <pc:docMk/>
          <pc:sldMk cId="677959125" sldId="859"/>
        </pc:sldMkLst>
        <pc:spChg chg="add mod ord">
          <ac:chgData name="Timothé Larivière" userId="80a989c613c11ed6" providerId="LiveId" clId="{7A31884D-AAF5-42B2-8AB4-C8CCA71E0F31}" dt="2018-10-08T12:10:57.947" v="4885" actId="207"/>
          <ac:spMkLst>
            <pc:docMk/>
            <pc:sldMk cId="677959125" sldId="859"/>
            <ac:spMk id="5" creationId="{73D5B430-65FF-427F-AE28-9F338DB89710}"/>
          </ac:spMkLst>
        </pc:spChg>
        <pc:spChg chg="mod">
          <ac:chgData name="Timothé Larivière" userId="80a989c613c11ed6" providerId="LiveId" clId="{7A31884D-AAF5-42B2-8AB4-C8CCA71E0F31}" dt="2018-10-08T12:11:11.011" v="4887" actId="207"/>
          <ac:spMkLst>
            <pc:docMk/>
            <pc:sldMk cId="677959125" sldId="859"/>
            <ac:spMk id="6" creationId="{0A2E8A34-2A99-334B-8611-CD444F2CB5BA}"/>
          </ac:spMkLst>
        </pc:spChg>
        <pc:spChg chg="mod">
          <ac:chgData name="Timothé Larivière" userId="80a989c613c11ed6" providerId="LiveId" clId="{7A31884D-AAF5-42B2-8AB4-C8CCA71E0F31}" dt="2018-10-08T12:53:48.833" v="5012" actId="14100"/>
          <ac:spMkLst>
            <pc:docMk/>
            <pc:sldMk cId="677959125" sldId="859"/>
            <ac:spMk id="8" creationId="{E5C041AA-AFE5-874D-8307-0BB22C1470EB}"/>
          </ac:spMkLst>
        </pc:spChg>
        <pc:spChg chg="add del">
          <ac:chgData name="Timothé Larivière" userId="80a989c613c11ed6" providerId="LiveId" clId="{7A31884D-AAF5-42B2-8AB4-C8CCA71E0F31}" dt="2018-10-08T12:10:04.249" v="4879"/>
          <ac:spMkLst>
            <pc:docMk/>
            <pc:sldMk cId="677959125" sldId="859"/>
            <ac:spMk id="9" creationId="{687937C2-2642-4A84-B52C-D70D078826F7}"/>
          </ac:spMkLst>
        </pc:spChg>
        <pc:picChg chg="add del">
          <ac:chgData name="Timothé Larivière" userId="80a989c613c11ed6" providerId="LiveId" clId="{7A31884D-AAF5-42B2-8AB4-C8CCA71E0F31}" dt="2018-10-08T12:09:44.709" v="4874"/>
          <ac:picMkLst>
            <pc:docMk/>
            <pc:sldMk cId="677959125" sldId="859"/>
            <ac:picMk id="3" creationId="{4C873B82-FC3E-4FF0-B189-E44A17C63673}"/>
          </ac:picMkLst>
        </pc:picChg>
      </pc:sldChg>
      <pc:sldChg chg="addSp delSp modSp">
        <pc:chgData name="Timothé Larivière" userId="80a989c613c11ed6" providerId="LiveId" clId="{7A31884D-AAF5-42B2-8AB4-C8CCA71E0F31}" dt="2018-10-08T12:14:00.407" v="4912" actId="20577"/>
        <pc:sldMkLst>
          <pc:docMk/>
          <pc:sldMk cId="2362618859" sldId="860"/>
        </pc:sldMkLst>
        <pc:spChg chg="mod">
          <ac:chgData name="Timothé Larivière" userId="80a989c613c11ed6" providerId="LiveId" clId="{7A31884D-AAF5-42B2-8AB4-C8CCA71E0F31}" dt="2018-10-08T12:14:00.407" v="4912" actId="20577"/>
          <ac:spMkLst>
            <pc:docMk/>
            <pc:sldMk cId="2362618859" sldId="860"/>
            <ac:spMk id="8" creationId="{E5C041AA-AFE5-874D-8307-0BB22C1470EB}"/>
          </ac:spMkLst>
        </pc:spChg>
        <pc:picChg chg="add del">
          <ac:chgData name="Timothé Larivière" userId="80a989c613c11ed6" providerId="LiveId" clId="{7A31884D-AAF5-42B2-8AB4-C8CCA71E0F31}" dt="2018-10-08T11:44:10.434" v="4871"/>
          <ac:picMkLst>
            <pc:docMk/>
            <pc:sldMk cId="2362618859" sldId="860"/>
            <ac:picMk id="3" creationId="{07ABC00C-414C-4E94-BC45-2E083EDEA717}"/>
          </ac:picMkLst>
        </pc:picChg>
      </pc:sldChg>
      <pc:sldChg chg="addSp delSp modSp add modAnim">
        <pc:chgData name="Timothé Larivière" userId="80a989c613c11ed6" providerId="LiveId" clId="{7A31884D-AAF5-42B2-8AB4-C8CCA71E0F31}" dt="2018-10-08T12:39:21.034" v="4973" actId="20577"/>
        <pc:sldMkLst>
          <pc:docMk/>
          <pc:sldMk cId="659054308" sldId="868"/>
        </pc:sldMkLst>
        <pc:spChg chg="mod">
          <ac:chgData name="Timothé Larivière" userId="80a989c613c11ed6" providerId="LiveId" clId="{7A31884D-AAF5-42B2-8AB4-C8CCA71E0F31}" dt="2018-10-08T12:39:21.034" v="4973" actId="20577"/>
          <ac:spMkLst>
            <pc:docMk/>
            <pc:sldMk cId="659054308" sldId="868"/>
            <ac:spMk id="2" creationId="{00000000-0000-0000-0000-000000000000}"/>
          </ac:spMkLst>
        </pc:spChg>
        <pc:spChg chg="add del mod">
          <ac:chgData name="Timothé Larivière" userId="80a989c613c11ed6" providerId="LiveId" clId="{7A31884D-AAF5-42B2-8AB4-C8CCA71E0F31}" dt="2018-10-08T08:24:58.209" v="3508" actId="478"/>
          <ac:spMkLst>
            <pc:docMk/>
            <pc:sldMk cId="659054308" sldId="868"/>
            <ac:spMk id="5" creationId="{7271F2A0-48D3-49EF-85F1-DF744F9C817C}"/>
          </ac:spMkLst>
        </pc:spChg>
        <pc:spChg chg="del">
          <ac:chgData name="Timothé Larivière" userId="80a989c613c11ed6" providerId="LiveId" clId="{7A31884D-AAF5-42B2-8AB4-C8CCA71E0F31}" dt="2018-10-08T08:24:43.937" v="3504" actId="478"/>
          <ac:spMkLst>
            <pc:docMk/>
            <pc:sldMk cId="659054308" sldId="868"/>
            <ac:spMk id="6" creationId="{02B9C128-6B4A-4DEC-BA74-FCC23AF6B76A}"/>
          </ac:spMkLst>
        </pc:spChg>
        <pc:picChg chg="add mod">
          <ac:chgData name="Timothé Larivière" userId="80a989c613c11ed6" providerId="LiveId" clId="{7A31884D-AAF5-42B2-8AB4-C8CCA71E0F31}" dt="2018-10-08T08:24:54.343" v="3507" actId="14100"/>
          <ac:picMkLst>
            <pc:docMk/>
            <pc:sldMk cId="659054308" sldId="868"/>
            <ac:picMk id="7" creationId="{329B2E73-2B45-407F-BD4D-CF8591A5E1C7}"/>
          </ac:picMkLst>
        </pc:picChg>
        <pc:picChg chg="add mod">
          <ac:chgData name="Timothé Larivière" userId="80a989c613c11ed6" providerId="LiveId" clId="{7A31884D-AAF5-42B2-8AB4-C8CCA71E0F31}" dt="2018-10-08T08:26:24.471" v="3521" actId="1076"/>
          <ac:picMkLst>
            <pc:docMk/>
            <pc:sldMk cId="659054308" sldId="868"/>
            <ac:picMk id="8" creationId="{F49842E5-8C4A-49AD-923C-D6B538D26269}"/>
          </ac:picMkLst>
        </pc:picChg>
        <pc:picChg chg="add mod">
          <ac:chgData name="Timothé Larivière" userId="80a989c613c11ed6" providerId="LiveId" clId="{7A31884D-AAF5-42B2-8AB4-C8CCA71E0F31}" dt="2018-10-08T08:26:28.997" v="3522" actId="1076"/>
          <ac:picMkLst>
            <pc:docMk/>
            <pc:sldMk cId="659054308" sldId="868"/>
            <ac:picMk id="9" creationId="{66D8D70C-A9D5-4C5A-8E05-3F6E0005186E}"/>
          </ac:picMkLst>
        </pc:picChg>
      </pc:sldChg>
      <pc:sldChg chg="modSp add">
        <pc:chgData name="Timothé Larivière" userId="80a989c613c11ed6" providerId="LiveId" clId="{7A31884D-AAF5-42B2-8AB4-C8CCA71E0F31}" dt="2018-10-17T12:34:50.220" v="5050" actId="20577"/>
        <pc:sldMkLst>
          <pc:docMk/>
          <pc:sldMk cId="4248673811" sldId="869"/>
        </pc:sldMkLst>
        <pc:spChg chg="mod">
          <ac:chgData name="Timothé Larivière" userId="80a989c613c11ed6" providerId="LiveId" clId="{7A31884D-AAF5-42B2-8AB4-C8CCA71E0F31}" dt="2018-10-17T12:34:50.220" v="5050" actId="20577"/>
          <ac:spMkLst>
            <pc:docMk/>
            <pc:sldMk cId="4248673811" sldId="869"/>
            <ac:spMk id="2" creationId="{00000000-0000-0000-0000-000000000000}"/>
          </ac:spMkLst>
        </pc:spChg>
        <pc:spChg chg="mod">
          <ac:chgData name="Timothé Larivière" userId="80a989c613c11ed6" providerId="LiveId" clId="{7A31884D-AAF5-42B2-8AB4-C8CCA71E0F31}" dt="2018-10-08T08:40:25.476" v="4035" actId="20577"/>
          <ac:spMkLst>
            <pc:docMk/>
            <pc:sldMk cId="4248673811" sldId="869"/>
            <ac:spMk id="5" creationId="{6A96A0B7-A284-9A4E-BB5F-A68980F5EA1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1A1B2EBA-8DF1-444F-ACC7-21BE7B311A13}" type="datetimeFigureOut">
              <a:rPr lang="fr-FR" smtClean="0"/>
              <a:pPr/>
              <a:t>18/10/2018</a:t>
            </a:fld>
            <a:endParaRPr lang="fr-FR"/>
          </a:p>
        </p:txBody>
      </p:sp>
      <p:sp>
        <p:nvSpPr>
          <p:cNvPr id="4" name="Espace réservé du pied de page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1402DC6F-098A-45BD-AD1A-DE7FFE69EA4B}" type="slidenum">
              <a:rPr lang="fr-FR" smtClean="0"/>
              <a:pPr/>
              <a:t>‹N°›</a:t>
            </a:fld>
            <a:endParaRPr lang="fr-FR"/>
          </a:p>
        </p:txBody>
      </p:sp>
    </p:spTree>
    <p:extLst>
      <p:ext uri="{BB962C8B-B14F-4D97-AF65-F5344CB8AC3E}">
        <p14:creationId xmlns:p14="http://schemas.microsoft.com/office/powerpoint/2010/main" val="819688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B4B17865-F0AB-4AFD-AAB7-852382471E40}" type="datetimeFigureOut">
              <a:rPr lang="fr-FR" smtClean="0"/>
              <a:pPr/>
              <a:t>18/10/2018</a:t>
            </a:fld>
            <a:endParaRPr lang="fr-FR"/>
          </a:p>
        </p:txBody>
      </p:sp>
      <p:sp>
        <p:nvSpPr>
          <p:cNvPr id="4" name="Espace réservé de l'image des diapositives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89DC6461-7A16-4CAF-8964-ED99C2A7D725}" type="slidenum">
              <a:rPr lang="fr-FR" smtClean="0"/>
              <a:pPr/>
              <a:t>‹N°›</a:t>
            </a:fld>
            <a:endParaRPr lang="fr-FR"/>
          </a:p>
        </p:txBody>
      </p:sp>
    </p:spTree>
    <p:extLst>
      <p:ext uri="{BB962C8B-B14F-4D97-AF65-F5344CB8AC3E}">
        <p14:creationId xmlns:p14="http://schemas.microsoft.com/office/powerpoint/2010/main" val="1548813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1</a:t>
            </a:fld>
            <a:endParaRPr lang="fr-FR"/>
          </a:p>
        </p:txBody>
      </p:sp>
    </p:spTree>
    <p:extLst>
      <p:ext uri="{BB962C8B-B14F-4D97-AF65-F5344CB8AC3E}">
        <p14:creationId xmlns:p14="http://schemas.microsoft.com/office/powerpoint/2010/main" val="1473904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14</a:t>
            </a:fld>
            <a:endParaRPr lang="fr-FR"/>
          </a:p>
        </p:txBody>
      </p:sp>
    </p:spTree>
    <p:extLst>
      <p:ext uri="{BB962C8B-B14F-4D97-AF65-F5344CB8AC3E}">
        <p14:creationId xmlns:p14="http://schemas.microsoft.com/office/powerpoint/2010/main" val="3841233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15</a:t>
            </a:fld>
            <a:endParaRPr lang="fr-FR"/>
          </a:p>
        </p:txBody>
      </p:sp>
    </p:spTree>
    <p:extLst>
      <p:ext uri="{BB962C8B-B14F-4D97-AF65-F5344CB8AC3E}">
        <p14:creationId xmlns:p14="http://schemas.microsoft.com/office/powerpoint/2010/main" val="200221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16</a:t>
            </a:fld>
            <a:endParaRPr lang="fr-FR"/>
          </a:p>
        </p:txBody>
      </p:sp>
    </p:spTree>
    <p:extLst>
      <p:ext uri="{BB962C8B-B14F-4D97-AF65-F5344CB8AC3E}">
        <p14:creationId xmlns:p14="http://schemas.microsoft.com/office/powerpoint/2010/main" val="3867468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17</a:t>
            </a:fld>
            <a:endParaRPr lang="fr-FR"/>
          </a:p>
        </p:txBody>
      </p:sp>
    </p:spTree>
    <p:extLst>
      <p:ext uri="{BB962C8B-B14F-4D97-AF65-F5344CB8AC3E}">
        <p14:creationId xmlns:p14="http://schemas.microsoft.com/office/powerpoint/2010/main" val="2326597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18</a:t>
            </a:fld>
            <a:endParaRPr lang="fr-FR"/>
          </a:p>
        </p:txBody>
      </p:sp>
    </p:spTree>
    <p:extLst>
      <p:ext uri="{BB962C8B-B14F-4D97-AF65-F5344CB8AC3E}">
        <p14:creationId xmlns:p14="http://schemas.microsoft.com/office/powerpoint/2010/main" val="3989708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19</a:t>
            </a:fld>
            <a:endParaRPr lang="fr-FR"/>
          </a:p>
        </p:txBody>
      </p:sp>
    </p:spTree>
    <p:extLst>
      <p:ext uri="{BB962C8B-B14F-4D97-AF65-F5344CB8AC3E}">
        <p14:creationId xmlns:p14="http://schemas.microsoft.com/office/powerpoint/2010/main" val="3257268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20</a:t>
            </a:fld>
            <a:endParaRPr lang="fr-FR"/>
          </a:p>
        </p:txBody>
      </p:sp>
    </p:spTree>
    <p:extLst>
      <p:ext uri="{BB962C8B-B14F-4D97-AF65-F5344CB8AC3E}">
        <p14:creationId xmlns:p14="http://schemas.microsoft.com/office/powerpoint/2010/main" val="2786099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21</a:t>
            </a:fld>
            <a:endParaRPr lang="fr-FR"/>
          </a:p>
        </p:txBody>
      </p:sp>
    </p:spTree>
    <p:extLst>
      <p:ext uri="{BB962C8B-B14F-4D97-AF65-F5344CB8AC3E}">
        <p14:creationId xmlns:p14="http://schemas.microsoft.com/office/powerpoint/2010/main" val="3501377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22</a:t>
            </a:fld>
            <a:endParaRPr lang="fr-FR"/>
          </a:p>
        </p:txBody>
      </p:sp>
    </p:spTree>
    <p:extLst>
      <p:ext uri="{BB962C8B-B14F-4D97-AF65-F5344CB8AC3E}">
        <p14:creationId xmlns:p14="http://schemas.microsoft.com/office/powerpoint/2010/main" val="3091709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23</a:t>
            </a:fld>
            <a:endParaRPr lang="fr-FR"/>
          </a:p>
        </p:txBody>
      </p:sp>
    </p:spTree>
    <p:extLst>
      <p:ext uri="{BB962C8B-B14F-4D97-AF65-F5344CB8AC3E}">
        <p14:creationId xmlns:p14="http://schemas.microsoft.com/office/powerpoint/2010/main" val="3625881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857564" rtl="0" eaLnBrk="1" fontAlgn="auto" latinLnBrk="0" hangingPunct="1">
              <a:lnSpc>
                <a:spcPct val="100000"/>
              </a:lnSpc>
              <a:spcBef>
                <a:spcPts val="0"/>
              </a:spcBef>
              <a:spcAft>
                <a:spcPts val="0"/>
              </a:spcAft>
              <a:buClrTx/>
              <a:buSzTx/>
              <a:buFontTx/>
              <a:buNone/>
              <a:tabLst/>
              <a:defRPr/>
            </a:pPr>
            <a:endParaRPr lang="fr-FR" sz="1600" i="1" baseline="0" dirty="0"/>
          </a:p>
        </p:txBody>
      </p:sp>
      <p:sp>
        <p:nvSpPr>
          <p:cNvPr id="4" name="Espace réservé du numéro de diapositive 3"/>
          <p:cNvSpPr>
            <a:spLocks noGrp="1"/>
          </p:cNvSpPr>
          <p:nvPr>
            <p:ph type="sldNum" sz="quarter" idx="10"/>
          </p:nvPr>
        </p:nvSpPr>
        <p:spPr/>
        <p:txBody>
          <a:bodyPr/>
          <a:lstStyle/>
          <a:p>
            <a:fld id="{1141D7B8-ED00-47E7-B5EC-D5BDF50C42C5}" type="slidenum">
              <a:rPr lang="fr-FR" smtClean="0">
                <a:solidFill>
                  <a:prstClr val="black"/>
                </a:solidFill>
              </a:rPr>
              <a:pPr/>
              <a:t>2</a:t>
            </a:fld>
            <a:endParaRPr lang="fr-FR" dirty="0">
              <a:solidFill>
                <a:prstClr val="black"/>
              </a:solidFill>
            </a:endParaRPr>
          </a:p>
        </p:txBody>
      </p:sp>
    </p:spTree>
    <p:extLst>
      <p:ext uri="{BB962C8B-B14F-4D97-AF65-F5344CB8AC3E}">
        <p14:creationId xmlns:p14="http://schemas.microsoft.com/office/powerpoint/2010/main" val="1593606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24</a:t>
            </a:fld>
            <a:endParaRPr lang="fr-FR"/>
          </a:p>
        </p:txBody>
      </p:sp>
    </p:spTree>
    <p:extLst>
      <p:ext uri="{BB962C8B-B14F-4D97-AF65-F5344CB8AC3E}">
        <p14:creationId xmlns:p14="http://schemas.microsoft.com/office/powerpoint/2010/main" val="4175025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25</a:t>
            </a:fld>
            <a:endParaRPr lang="fr-FR"/>
          </a:p>
        </p:txBody>
      </p:sp>
    </p:spTree>
    <p:extLst>
      <p:ext uri="{BB962C8B-B14F-4D97-AF65-F5344CB8AC3E}">
        <p14:creationId xmlns:p14="http://schemas.microsoft.com/office/powerpoint/2010/main" val="3463613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26</a:t>
            </a:fld>
            <a:endParaRPr lang="fr-FR"/>
          </a:p>
        </p:txBody>
      </p:sp>
    </p:spTree>
    <p:extLst>
      <p:ext uri="{BB962C8B-B14F-4D97-AF65-F5344CB8AC3E}">
        <p14:creationId xmlns:p14="http://schemas.microsoft.com/office/powerpoint/2010/main" val="1726738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27</a:t>
            </a:fld>
            <a:endParaRPr lang="fr-FR"/>
          </a:p>
        </p:txBody>
      </p:sp>
    </p:spTree>
    <p:extLst>
      <p:ext uri="{BB962C8B-B14F-4D97-AF65-F5344CB8AC3E}">
        <p14:creationId xmlns:p14="http://schemas.microsoft.com/office/powerpoint/2010/main" val="336315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28</a:t>
            </a:fld>
            <a:endParaRPr lang="fr-FR"/>
          </a:p>
        </p:txBody>
      </p:sp>
    </p:spTree>
    <p:extLst>
      <p:ext uri="{BB962C8B-B14F-4D97-AF65-F5344CB8AC3E}">
        <p14:creationId xmlns:p14="http://schemas.microsoft.com/office/powerpoint/2010/main" val="3520838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29</a:t>
            </a:fld>
            <a:endParaRPr lang="fr-FR"/>
          </a:p>
        </p:txBody>
      </p:sp>
    </p:spTree>
    <p:extLst>
      <p:ext uri="{BB962C8B-B14F-4D97-AF65-F5344CB8AC3E}">
        <p14:creationId xmlns:p14="http://schemas.microsoft.com/office/powerpoint/2010/main" val="817158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30</a:t>
            </a:fld>
            <a:endParaRPr lang="fr-FR"/>
          </a:p>
        </p:txBody>
      </p:sp>
    </p:spTree>
    <p:extLst>
      <p:ext uri="{BB962C8B-B14F-4D97-AF65-F5344CB8AC3E}">
        <p14:creationId xmlns:p14="http://schemas.microsoft.com/office/powerpoint/2010/main" val="2064524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31</a:t>
            </a:fld>
            <a:endParaRPr lang="fr-FR"/>
          </a:p>
        </p:txBody>
      </p:sp>
    </p:spTree>
    <p:extLst>
      <p:ext uri="{BB962C8B-B14F-4D97-AF65-F5344CB8AC3E}">
        <p14:creationId xmlns:p14="http://schemas.microsoft.com/office/powerpoint/2010/main" val="766294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32</a:t>
            </a:fld>
            <a:endParaRPr lang="fr-FR"/>
          </a:p>
        </p:txBody>
      </p:sp>
    </p:spTree>
    <p:extLst>
      <p:ext uri="{BB962C8B-B14F-4D97-AF65-F5344CB8AC3E}">
        <p14:creationId xmlns:p14="http://schemas.microsoft.com/office/powerpoint/2010/main" val="3944906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33</a:t>
            </a:fld>
            <a:endParaRPr lang="fr-FR"/>
          </a:p>
        </p:txBody>
      </p:sp>
    </p:spTree>
    <p:extLst>
      <p:ext uri="{BB962C8B-B14F-4D97-AF65-F5344CB8AC3E}">
        <p14:creationId xmlns:p14="http://schemas.microsoft.com/office/powerpoint/2010/main" val="451160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3</a:t>
            </a:fld>
            <a:endParaRPr lang="fr-FR"/>
          </a:p>
        </p:txBody>
      </p:sp>
    </p:spTree>
    <p:extLst>
      <p:ext uri="{BB962C8B-B14F-4D97-AF65-F5344CB8AC3E}">
        <p14:creationId xmlns:p14="http://schemas.microsoft.com/office/powerpoint/2010/main" val="2127051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34</a:t>
            </a:fld>
            <a:endParaRPr lang="fr-FR"/>
          </a:p>
        </p:txBody>
      </p:sp>
    </p:spTree>
    <p:extLst>
      <p:ext uri="{BB962C8B-B14F-4D97-AF65-F5344CB8AC3E}">
        <p14:creationId xmlns:p14="http://schemas.microsoft.com/office/powerpoint/2010/main" val="4239152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35</a:t>
            </a:fld>
            <a:endParaRPr lang="fr-FR"/>
          </a:p>
        </p:txBody>
      </p:sp>
    </p:spTree>
    <p:extLst>
      <p:ext uri="{BB962C8B-B14F-4D97-AF65-F5344CB8AC3E}">
        <p14:creationId xmlns:p14="http://schemas.microsoft.com/office/powerpoint/2010/main" val="471317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36</a:t>
            </a:fld>
            <a:endParaRPr lang="fr-FR"/>
          </a:p>
        </p:txBody>
      </p:sp>
    </p:spTree>
    <p:extLst>
      <p:ext uri="{BB962C8B-B14F-4D97-AF65-F5344CB8AC3E}">
        <p14:creationId xmlns:p14="http://schemas.microsoft.com/office/powerpoint/2010/main" val="3788385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37</a:t>
            </a:fld>
            <a:endParaRPr lang="fr-FR"/>
          </a:p>
        </p:txBody>
      </p:sp>
    </p:spTree>
    <p:extLst>
      <p:ext uri="{BB962C8B-B14F-4D97-AF65-F5344CB8AC3E}">
        <p14:creationId xmlns:p14="http://schemas.microsoft.com/office/powerpoint/2010/main" val="2932296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38</a:t>
            </a:fld>
            <a:endParaRPr lang="fr-FR"/>
          </a:p>
        </p:txBody>
      </p:sp>
    </p:spTree>
    <p:extLst>
      <p:ext uri="{BB962C8B-B14F-4D97-AF65-F5344CB8AC3E}">
        <p14:creationId xmlns:p14="http://schemas.microsoft.com/office/powerpoint/2010/main" val="2125064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fr-FR" strike="noStrike" dirty="0"/>
          </a:p>
        </p:txBody>
      </p:sp>
      <p:sp>
        <p:nvSpPr>
          <p:cNvPr id="4" name="Slide Number Placeholder 3"/>
          <p:cNvSpPr>
            <a:spLocks noGrp="1"/>
          </p:cNvSpPr>
          <p:nvPr>
            <p:ph type="sldNum" sz="quarter" idx="5"/>
          </p:nvPr>
        </p:nvSpPr>
        <p:spPr/>
        <p:txBody>
          <a:bodyPr/>
          <a:lstStyle/>
          <a:p>
            <a:fld id="{89DC6461-7A16-4CAF-8964-ED99C2A7D725}" type="slidenum">
              <a:rPr lang="fr-FR" smtClean="0"/>
              <a:pPr/>
              <a:t>5</a:t>
            </a:fld>
            <a:endParaRPr lang="fr-FR"/>
          </a:p>
        </p:txBody>
      </p:sp>
    </p:spTree>
    <p:extLst>
      <p:ext uri="{BB962C8B-B14F-4D97-AF65-F5344CB8AC3E}">
        <p14:creationId xmlns:p14="http://schemas.microsoft.com/office/powerpoint/2010/main" val="389774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trike="noStrike" dirty="0"/>
              <a:t>Exhaustive Pattern </a:t>
            </a:r>
            <a:r>
              <a:rPr lang="fr-FR" strike="noStrike" dirty="0" err="1"/>
              <a:t>Matching</a:t>
            </a:r>
            <a:endParaRPr lang="fr-FR" strike="noStrike" dirty="0"/>
          </a:p>
        </p:txBody>
      </p:sp>
      <p:sp>
        <p:nvSpPr>
          <p:cNvPr id="4" name="Slide Number Placeholder 3"/>
          <p:cNvSpPr>
            <a:spLocks noGrp="1"/>
          </p:cNvSpPr>
          <p:nvPr>
            <p:ph type="sldNum" sz="quarter" idx="5"/>
          </p:nvPr>
        </p:nvSpPr>
        <p:spPr/>
        <p:txBody>
          <a:bodyPr/>
          <a:lstStyle/>
          <a:p>
            <a:fld id="{89DC6461-7A16-4CAF-8964-ED99C2A7D725}" type="slidenum">
              <a:rPr lang="fr-FR" smtClean="0"/>
              <a:pPr/>
              <a:t>6</a:t>
            </a:fld>
            <a:endParaRPr lang="fr-FR"/>
          </a:p>
        </p:txBody>
      </p:sp>
    </p:spTree>
    <p:extLst>
      <p:ext uri="{BB962C8B-B14F-4D97-AF65-F5344CB8AC3E}">
        <p14:creationId xmlns:p14="http://schemas.microsoft.com/office/powerpoint/2010/main" val="1355459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fr-FR" strike="noStrike" dirty="0"/>
          </a:p>
        </p:txBody>
      </p:sp>
      <p:sp>
        <p:nvSpPr>
          <p:cNvPr id="4" name="Slide Number Placeholder 3"/>
          <p:cNvSpPr>
            <a:spLocks noGrp="1"/>
          </p:cNvSpPr>
          <p:nvPr>
            <p:ph type="sldNum" sz="quarter" idx="5"/>
          </p:nvPr>
        </p:nvSpPr>
        <p:spPr/>
        <p:txBody>
          <a:bodyPr/>
          <a:lstStyle/>
          <a:p>
            <a:fld id="{89DC6461-7A16-4CAF-8964-ED99C2A7D725}" type="slidenum">
              <a:rPr lang="fr-FR" smtClean="0"/>
              <a:pPr/>
              <a:t>7</a:t>
            </a:fld>
            <a:endParaRPr lang="fr-FR"/>
          </a:p>
        </p:txBody>
      </p:sp>
    </p:spTree>
    <p:extLst>
      <p:ext uri="{BB962C8B-B14F-4D97-AF65-F5344CB8AC3E}">
        <p14:creationId xmlns:p14="http://schemas.microsoft.com/office/powerpoint/2010/main" val="3011972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8</a:t>
            </a:fld>
            <a:endParaRPr lang="fr-FR"/>
          </a:p>
        </p:txBody>
      </p:sp>
    </p:spTree>
    <p:extLst>
      <p:ext uri="{BB962C8B-B14F-4D97-AF65-F5344CB8AC3E}">
        <p14:creationId xmlns:p14="http://schemas.microsoft.com/office/powerpoint/2010/main" val="753028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9</a:t>
            </a:fld>
            <a:endParaRPr lang="fr-FR"/>
          </a:p>
        </p:txBody>
      </p:sp>
    </p:spTree>
    <p:extLst>
      <p:ext uri="{BB962C8B-B14F-4D97-AF65-F5344CB8AC3E}">
        <p14:creationId xmlns:p14="http://schemas.microsoft.com/office/powerpoint/2010/main" val="2175048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9DC6461-7A16-4CAF-8964-ED99C2A7D725}" type="slidenum">
              <a:rPr lang="fr-FR" smtClean="0"/>
              <a:pPr/>
              <a:t>10</a:t>
            </a:fld>
            <a:endParaRPr lang="fr-FR"/>
          </a:p>
        </p:txBody>
      </p:sp>
    </p:spTree>
    <p:extLst>
      <p:ext uri="{BB962C8B-B14F-4D97-AF65-F5344CB8AC3E}">
        <p14:creationId xmlns:p14="http://schemas.microsoft.com/office/powerpoint/2010/main" val="11021341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iapositive page perso bleu">
    <p:bg>
      <p:bgRef idx="1001">
        <a:schemeClr val="bg1"/>
      </p:bgRef>
    </p:bg>
    <p:spTree>
      <p:nvGrpSpPr>
        <p:cNvPr id="1" name=""/>
        <p:cNvGrpSpPr/>
        <p:nvPr/>
      </p:nvGrpSpPr>
      <p:grpSpPr>
        <a:xfrm>
          <a:off x="0" y="0"/>
          <a:ext cx="0" cy="0"/>
          <a:chOff x="0" y="0"/>
          <a:chExt cx="0" cy="0"/>
        </a:xfrm>
      </p:grpSpPr>
      <p:pic>
        <p:nvPicPr>
          <p:cNvPr id="4" name="Imag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2811"/>
          <a:stretch/>
        </p:blipFill>
        <p:spPr>
          <a:xfrm>
            <a:off x="567267" y="0"/>
            <a:ext cx="8576732" cy="4413536"/>
          </a:xfrm>
          <a:prstGeom prst="rect">
            <a:avLst/>
          </a:prstGeom>
        </p:spPr>
      </p:pic>
      <p:sp>
        <p:nvSpPr>
          <p:cNvPr id="12" name="Freeform 5"/>
          <p:cNvSpPr>
            <a:spLocks/>
          </p:cNvSpPr>
          <p:nvPr userDrawn="1"/>
        </p:nvSpPr>
        <p:spPr bwMode="auto">
          <a:xfrm>
            <a:off x="0" y="-7938"/>
            <a:ext cx="9143999" cy="5160963"/>
          </a:xfrm>
          <a:custGeom>
            <a:avLst/>
            <a:gdLst>
              <a:gd name="T0" fmla="*/ 3196 w 3837"/>
              <a:gd name="T1" fmla="*/ 818 h 2131"/>
              <a:gd name="T2" fmla="*/ 980 w 3837"/>
              <a:gd name="T3" fmla="*/ 1357 h 2131"/>
              <a:gd name="T4" fmla="*/ 0 w 3837"/>
              <a:gd name="T5" fmla="*/ 1291 h 2131"/>
              <a:gd name="T6" fmla="*/ 0 w 3837"/>
              <a:gd name="T7" fmla="*/ 2131 h 2131"/>
              <a:gd name="T8" fmla="*/ 3837 w 3837"/>
              <a:gd name="T9" fmla="*/ 2131 h 2131"/>
              <a:gd name="T10" fmla="*/ 3837 w 3837"/>
              <a:gd name="T11" fmla="*/ 0 h 2131"/>
              <a:gd name="T12" fmla="*/ 3196 w 3837"/>
              <a:gd name="T13" fmla="*/ 818 h 2131"/>
            </a:gdLst>
            <a:ahLst/>
            <a:cxnLst>
              <a:cxn ang="0">
                <a:pos x="T0" y="T1"/>
              </a:cxn>
              <a:cxn ang="0">
                <a:pos x="T2" y="T3"/>
              </a:cxn>
              <a:cxn ang="0">
                <a:pos x="T4" y="T5"/>
              </a:cxn>
              <a:cxn ang="0">
                <a:pos x="T6" y="T7"/>
              </a:cxn>
              <a:cxn ang="0">
                <a:pos x="T8" y="T9"/>
              </a:cxn>
              <a:cxn ang="0">
                <a:pos x="T10" y="T11"/>
              </a:cxn>
              <a:cxn ang="0">
                <a:pos x="T12" y="T13"/>
              </a:cxn>
            </a:cxnLst>
            <a:rect l="0" t="0" r="r" b="b"/>
            <a:pathLst>
              <a:path w="3837" h="2131">
                <a:moveTo>
                  <a:pt x="3196" y="818"/>
                </a:moveTo>
                <a:cubicBezTo>
                  <a:pt x="2647" y="1228"/>
                  <a:pt x="1918" y="1357"/>
                  <a:pt x="980" y="1357"/>
                </a:cubicBezTo>
                <a:cubicBezTo>
                  <a:pt x="631" y="1357"/>
                  <a:pt x="303" y="1339"/>
                  <a:pt x="0" y="1291"/>
                </a:cubicBezTo>
                <a:cubicBezTo>
                  <a:pt x="0" y="2131"/>
                  <a:pt x="0" y="2131"/>
                  <a:pt x="0" y="2131"/>
                </a:cubicBezTo>
                <a:cubicBezTo>
                  <a:pt x="3837" y="2131"/>
                  <a:pt x="3837" y="2131"/>
                  <a:pt x="3837" y="2131"/>
                </a:cubicBezTo>
                <a:cubicBezTo>
                  <a:pt x="3837" y="0"/>
                  <a:pt x="3837" y="0"/>
                  <a:pt x="3837" y="0"/>
                </a:cubicBezTo>
                <a:cubicBezTo>
                  <a:pt x="3698" y="327"/>
                  <a:pt x="3489" y="604"/>
                  <a:pt x="3196" y="8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a:p>
        </p:txBody>
      </p:sp>
      <p:sp>
        <p:nvSpPr>
          <p:cNvPr id="20" name="Titre 1"/>
          <p:cNvSpPr>
            <a:spLocks noGrp="1"/>
          </p:cNvSpPr>
          <p:nvPr>
            <p:ph type="ctrTitle" hasCustomPrompt="1"/>
          </p:nvPr>
        </p:nvSpPr>
        <p:spPr>
          <a:xfrm>
            <a:off x="775374" y="4172296"/>
            <a:ext cx="5698757" cy="242039"/>
          </a:xfrm>
        </p:spPr>
        <p:txBody>
          <a:bodyPr wrap="square" anchor="t" anchorCtr="0">
            <a:spAutoFit/>
          </a:bodyPr>
          <a:lstStyle>
            <a:lvl1pPr>
              <a:lnSpc>
                <a:spcPct val="85000"/>
              </a:lnSpc>
              <a:defRPr sz="1800" b="0" cap="all" baseline="0">
                <a:solidFill>
                  <a:schemeClr val="bg2"/>
                </a:solidFill>
                <a:latin typeface="Calibri" pitchFamily="34" charset="0"/>
                <a:cs typeface="Calibri" pitchFamily="34" charset="0"/>
              </a:defRPr>
            </a:lvl1pPr>
          </a:lstStyle>
          <a:p>
            <a:r>
              <a:rPr lang="fr-FR" dirty="0"/>
              <a:t>TITRE DE LA PROPOSITION</a:t>
            </a:r>
          </a:p>
        </p:txBody>
      </p:sp>
      <p:sp>
        <p:nvSpPr>
          <p:cNvPr id="21" name="Sous-titre 2"/>
          <p:cNvSpPr>
            <a:spLocks noGrp="1"/>
          </p:cNvSpPr>
          <p:nvPr>
            <p:ph type="subTitle" idx="1" hasCustomPrompt="1"/>
          </p:nvPr>
        </p:nvSpPr>
        <p:spPr>
          <a:xfrm>
            <a:off x="768115" y="4757220"/>
            <a:ext cx="5705591" cy="137102"/>
          </a:xfrm>
        </p:spPr>
        <p:txBody>
          <a:bodyPr/>
          <a:lstStyle>
            <a:lvl1pPr marL="0" indent="0" algn="l">
              <a:buNone/>
              <a:defRPr sz="1100">
                <a:solidFill>
                  <a:schemeClr val="bg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01.12.2012</a:t>
            </a:r>
          </a:p>
        </p:txBody>
      </p:sp>
      <p:sp>
        <p:nvSpPr>
          <p:cNvPr id="22" name="Espace réservé du texte 4"/>
          <p:cNvSpPr>
            <a:spLocks noGrp="1"/>
          </p:cNvSpPr>
          <p:nvPr>
            <p:ph type="body" sz="quarter" idx="10" hasCustomPrompt="1"/>
          </p:nvPr>
        </p:nvSpPr>
        <p:spPr>
          <a:xfrm>
            <a:off x="739772" y="3546134"/>
            <a:ext cx="5732280" cy="580608"/>
          </a:xfrm>
        </p:spPr>
        <p:txBody>
          <a:bodyPr/>
          <a:lstStyle>
            <a:lvl1pPr marL="0" indent="0">
              <a:buFont typeface="Arial" pitchFamily="34" charset="0"/>
              <a:buNone/>
              <a:defRPr sz="4400" baseline="0">
                <a:solidFill>
                  <a:schemeClr val="bg2"/>
                </a:solidFill>
              </a:defRPr>
            </a:lvl1pPr>
          </a:lstStyle>
          <a:p>
            <a:pPr lvl="0"/>
            <a:r>
              <a:rPr lang="fr-FR" dirty="0"/>
              <a:t>Nom du client</a:t>
            </a:r>
          </a:p>
        </p:txBody>
      </p:sp>
      <p:sp>
        <p:nvSpPr>
          <p:cNvPr id="23" name="Espace réservé du texte 11"/>
          <p:cNvSpPr>
            <a:spLocks noGrp="1"/>
          </p:cNvSpPr>
          <p:nvPr>
            <p:ph type="body" sz="quarter" idx="11" hasCustomPrompt="1"/>
          </p:nvPr>
        </p:nvSpPr>
        <p:spPr>
          <a:xfrm>
            <a:off x="772211" y="4468053"/>
            <a:ext cx="5701734" cy="235491"/>
          </a:xfrm>
        </p:spPr>
        <p:txBody>
          <a:bodyPr/>
          <a:lstStyle>
            <a:lvl1pPr marL="0" indent="0">
              <a:buNone/>
              <a:defRPr sz="1800">
                <a:solidFill>
                  <a:schemeClr val="bg2"/>
                </a:solidFill>
              </a:defRPr>
            </a:lvl1pPr>
          </a:lstStyle>
          <a:p>
            <a:pPr lvl="0"/>
            <a:r>
              <a:rPr lang="fr-FR" dirty="0"/>
              <a:t>Sous-titre de la proposition</a:t>
            </a:r>
          </a:p>
        </p:txBody>
      </p:sp>
      <p:sp>
        <p:nvSpPr>
          <p:cNvPr id="10" name="Rectangle 9"/>
          <p:cNvSpPr/>
          <p:nvPr userDrawn="1"/>
        </p:nvSpPr>
        <p:spPr>
          <a:xfrm>
            <a:off x="1" y="0"/>
            <a:ext cx="567267" cy="51435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7606635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orient="horz" pos="308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artes de visite horizontal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sp>
        <p:nvSpPr>
          <p:cNvPr id="3"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4"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5"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
        <p:nvSpPr>
          <p:cNvPr id="47" name="Espace réservé du contenu 39"/>
          <p:cNvSpPr>
            <a:spLocks noGrp="1"/>
          </p:cNvSpPr>
          <p:nvPr>
            <p:ph sz="quarter" idx="30" hasCustomPrompt="1"/>
          </p:nvPr>
        </p:nvSpPr>
        <p:spPr>
          <a:xfrm>
            <a:off x="765175" y="3076452"/>
            <a:ext cx="1844656" cy="366254"/>
          </a:xfrm>
        </p:spPr>
        <p:txBody>
          <a:bodyPr/>
          <a:lstStyle>
            <a:lvl1pPr marL="0" indent="0">
              <a:buNone/>
              <a:defRPr/>
            </a:lvl1pPr>
          </a:lstStyle>
          <a:p>
            <a:pPr lvl="0"/>
            <a:r>
              <a:rPr lang="fr-FR" dirty="0"/>
              <a:t>CLIENT</a:t>
            </a:r>
          </a:p>
        </p:txBody>
      </p:sp>
      <p:pic>
        <p:nvPicPr>
          <p:cNvPr id="4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68665" y="1317062"/>
            <a:ext cx="1602909" cy="155313"/>
          </a:xfrm>
          <a:prstGeom prst="rect">
            <a:avLst/>
          </a:prstGeom>
          <a:noFill/>
          <a:extLst>
            <a:ext uri="{909E8E84-426E-40DD-AFC4-6F175D3DCCD1}">
              <a14:hiddenFill xmlns:a14="http://schemas.microsoft.com/office/drawing/2010/main">
                <a:solidFill>
                  <a:srgbClr val="FFFFFF"/>
                </a:solidFill>
              </a14:hiddenFill>
            </a:ext>
          </a:extLst>
        </p:spPr>
      </p:pic>
      <p:sp>
        <p:nvSpPr>
          <p:cNvPr id="49" name="Espace réservé du contenu 19"/>
          <p:cNvSpPr>
            <a:spLocks noGrp="1"/>
          </p:cNvSpPr>
          <p:nvPr>
            <p:ph sz="quarter" idx="13" hasCustomPrompt="1"/>
          </p:nvPr>
        </p:nvSpPr>
        <p:spPr>
          <a:xfrm>
            <a:off x="75742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0" name="Espace réservé du contenu 19"/>
          <p:cNvSpPr>
            <a:spLocks noGrp="1"/>
          </p:cNvSpPr>
          <p:nvPr>
            <p:ph sz="quarter" idx="14" hasCustomPrompt="1"/>
          </p:nvPr>
        </p:nvSpPr>
        <p:spPr>
          <a:xfrm>
            <a:off x="273466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1" name="Espace réservé du contenu 19"/>
          <p:cNvSpPr>
            <a:spLocks noGrp="1"/>
          </p:cNvSpPr>
          <p:nvPr>
            <p:ph sz="quarter" idx="15" hasCustomPrompt="1"/>
          </p:nvPr>
        </p:nvSpPr>
        <p:spPr>
          <a:xfrm>
            <a:off x="757423" y="2411352"/>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2" name="Espace réservé du contenu 19"/>
          <p:cNvSpPr>
            <a:spLocks noGrp="1"/>
          </p:cNvSpPr>
          <p:nvPr>
            <p:ph sz="quarter" idx="16" hasCustomPrompt="1"/>
          </p:nvPr>
        </p:nvSpPr>
        <p:spPr>
          <a:xfrm>
            <a:off x="757423" y="3515559"/>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3" name="Espace réservé du contenu 19"/>
          <p:cNvSpPr>
            <a:spLocks noGrp="1"/>
          </p:cNvSpPr>
          <p:nvPr>
            <p:ph sz="quarter" idx="17" hasCustomPrompt="1"/>
          </p:nvPr>
        </p:nvSpPr>
        <p:spPr>
          <a:xfrm>
            <a:off x="757423" y="4284486"/>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4" name="Espace réservé du contenu 19"/>
          <p:cNvSpPr>
            <a:spLocks noGrp="1"/>
          </p:cNvSpPr>
          <p:nvPr>
            <p:ph sz="quarter" idx="18" hasCustomPrompt="1"/>
          </p:nvPr>
        </p:nvSpPr>
        <p:spPr>
          <a:xfrm>
            <a:off x="2734663" y="2407048"/>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5" name="Espace réservé du contenu 19"/>
          <p:cNvSpPr>
            <a:spLocks noGrp="1"/>
          </p:cNvSpPr>
          <p:nvPr>
            <p:ph sz="quarter" idx="19" hasCustomPrompt="1"/>
          </p:nvPr>
        </p:nvSpPr>
        <p:spPr>
          <a:xfrm>
            <a:off x="2734663" y="3506951"/>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6" name="Espace réservé du contenu 19"/>
          <p:cNvSpPr>
            <a:spLocks noGrp="1"/>
          </p:cNvSpPr>
          <p:nvPr>
            <p:ph sz="quarter" idx="20" hasCustomPrompt="1"/>
          </p:nvPr>
        </p:nvSpPr>
        <p:spPr>
          <a:xfrm>
            <a:off x="2734663" y="4271573"/>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7" name="Espace réservé du contenu 19"/>
          <p:cNvSpPr>
            <a:spLocks noGrp="1"/>
          </p:cNvSpPr>
          <p:nvPr>
            <p:ph sz="quarter" idx="21" hasCustomPrompt="1"/>
          </p:nvPr>
        </p:nvSpPr>
        <p:spPr>
          <a:xfrm>
            <a:off x="5260703"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8" name="Espace réservé du contenu 19"/>
          <p:cNvSpPr>
            <a:spLocks noGrp="1"/>
          </p:cNvSpPr>
          <p:nvPr>
            <p:ph sz="quarter" idx="22" hasCustomPrompt="1"/>
          </p:nvPr>
        </p:nvSpPr>
        <p:spPr>
          <a:xfrm>
            <a:off x="7237944"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9" name="Espace réservé du contenu 19"/>
          <p:cNvSpPr>
            <a:spLocks noGrp="1"/>
          </p:cNvSpPr>
          <p:nvPr>
            <p:ph sz="quarter" idx="23" hasCustomPrompt="1"/>
          </p:nvPr>
        </p:nvSpPr>
        <p:spPr>
          <a:xfrm>
            <a:off x="5260703" y="240579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0" name="Espace réservé du contenu 19"/>
          <p:cNvSpPr>
            <a:spLocks noGrp="1"/>
          </p:cNvSpPr>
          <p:nvPr>
            <p:ph sz="quarter" idx="24" hasCustomPrompt="1"/>
          </p:nvPr>
        </p:nvSpPr>
        <p:spPr>
          <a:xfrm>
            <a:off x="5260703" y="3510005"/>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1" name="Espace réservé du contenu 19"/>
          <p:cNvSpPr>
            <a:spLocks noGrp="1"/>
          </p:cNvSpPr>
          <p:nvPr>
            <p:ph sz="quarter" idx="25" hasCustomPrompt="1"/>
          </p:nvPr>
        </p:nvSpPr>
        <p:spPr>
          <a:xfrm>
            <a:off x="5260703" y="4278932"/>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2" name="Espace réservé du contenu 19"/>
          <p:cNvSpPr>
            <a:spLocks noGrp="1"/>
          </p:cNvSpPr>
          <p:nvPr>
            <p:ph sz="quarter" idx="26" hasCustomPrompt="1"/>
          </p:nvPr>
        </p:nvSpPr>
        <p:spPr>
          <a:xfrm>
            <a:off x="7237944" y="240149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3" name="Espace réservé du contenu 19"/>
          <p:cNvSpPr>
            <a:spLocks noGrp="1"/>
          </p:cNvSpPr>
          <p:nvPr>
            <p:ph sz="quarter" idx="27" hasCustomPrompt="1"/>
          </p:nvPr>
        </p:nvSpPr>
        <p:spPr>
          <a:xfrm>
            <a:off x="7237944" y="3501397"/>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4" name="Espace réservé du contenu 19"/>
          <p:cNvSpPr>
            <a:spLocks noGrp="1"/>
          </p:cNvSpPr>
          <p:nvPr>
            <p:ph sz="quarter" idx="28" hasCustomPrompt="1"/>
          </p:nvPr>
        </p:nvSpPr>
        <p:spPr>
          <a:xfrm>
            <a:off x="7237944" y="4266019"/>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5" name="Freeform 6"/>
          <p:cNvSpPr>
            <a:spLocks/>
          </p:cNvSpPr>
          <p:nvPr userDrawn="1"/>
        </p:nvSpPr>
        <p:spPr bwMode="auto">
          <a:xfrm>
            <a:off x="6347460" y="1"/>
            <a:ext cx="2796539" cy="1753402"/>
          </a:xfrm>
          <a:custGeom>
            <a:avLst/>
            <a:gdLst>
              <a:gd name="T0" fmla="*/ 101 w 1117"/>
              <a:gd name="T1" fmla="*/ 0 h 700"/>
              <a:gd name="T2" fmla="*/ 1117 w 1117"/>
              <a:gd name="T3" fmla="*/ 0 h 700"/>
              <a:gd name="T4" fmla="*/ 1117 w 1117"/>
              <a:gd name="T5" fmla="*/ 483 h 700"/>
              <a:gd name="T6" fmla="*/ 397 w 1117"/>
              <a:gd name="T7" fmla="*/ 586 h 700"/>
              <a:gd name="T8" fmla="*/ 101 w 1117"/>
              <a:gd name="T9" fmla="*/ 0 h 700"/>
            </a:gdLst>
            <a:ahLst/>
            <a:cxnLst>
              <a:cxn ang="0">
                <a:pos x="T0" y="T1"/>
              </a:cxn>
              <a:cxn ang="0">
                <a:pos x="T2" y="T3"/>
              </a:cxn>
              <a:cxn ang="0">
                <a:pos x="T4" y="T5"/>
              </a:cxn>
              <a:cxn ang="0">
                <a:pos x="T6" y="T7"/>
              </a:cxn>
              <a:cxn ang="0">
                <a:pos x="T8" y="T9"/>
              </a:cxn>
            </a:cxnLst>
            <a:rect l="0" t="0" r="r" b="b"/>
            <a:pathLst>
              <a:path w="1117" h="700">
                <a:moveTo>
                  <a:pt x="101" y="0"/>
                </a:moveTo>
                <a:cubicBezTo>
                  <a:pt x="1117" y="0"/>
                  <a:pt x="1117" y="0"/>
                  <a:pt x="1117" y="0"/>
                </a:cubicBezTo>
                <a:cubicBezTo>
                  <a:pt x="1117" y="483"/>
                  <a:pt x="1117" y="483"/>
                  <a:pt x="1117" y="483"/>
                </a:cubicBezTo>
                <a:cubicBezTo>
                  <a:pt x="1117" y="483"/>
                  <a:pt x="941" y="700"/>
                  <a:pt x="397" y="586"/>
                </a:cubicBezTo>
                <a:cubicBezTo>
                  <a:pt x="397" y="586"/>
                  <a:pt x="0" y="518"/>
                  <a:pt x="101" y="0"/>
                </a:cubicBezTo>
                <a:close/>
              </a:path>
            </a:pathLst>
          </a:custGeom>
          <a:solidFill>
            <a:schemeClr val="tx2">
              <a:alpha val="10196"/>
            </a:schemeClr>
          </a:solidFill>
          <a:ln>
            <a:noFill/>
          </a:ln>
        </p:spPr>
        <p:txBody>
          <a:bodyPr vert="horz" wrap="square" lIns="91440" tIns="45720" rIns="91440" bIns="45720" numCol="1" anchor="t" anchorCtr="0" compatLnSpc="1">
            <a:prstTxWarp prst="textNoShape">
              <a:avLst/>
            </a:prstTxWarp>
          </a:bodyPr>
          <a:lstStyle/>
          <a:p>
            <a:endParaRPr lang="fr-FR"/>
          </a:p>
        </p:txBody>
      </p:sp>
      <p:pic>
        <p:nvPicPr>
          <p:cNvPr id="66" name="Picture 7" descr="F:\Doc17-10-2012\Picto création+src\ID View white.png"/>
          <p:cNvPicPr>
            <a:picLocks noChangeAspect="1" noChangeArrowheads="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84217" y="-281940"/>
            <a:ext cx="2137545" cy="2137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39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p:nvPr>
        </p:nvSpPr>
        <p:spPr>
          <a:xfrm>
            <a:off x="1119498" y="638462"/>
            <a:ext cx="7528846" cy="523220"/>
          </a:xfrm>
        </p:spPr>
        <p:txBody>
          <a:bodyPr wrap="square" anchor="t" anchorCtr="0">
            <a:spAutoFit/>
          </a:bodyPr>
          <a:lstStyle>
            <a:lvl1pPr>
              <a:defRPr sz="4000" b="0">
                <a:solidFill>
                  <a:schemeClr val="bg2"/>
                </a:solidFill>
              </a:defRPr>
            </a:lvl1pPr>
          </a:lstStyle>
          <a:p>
            <a:r>
              <a:rPr lang="fr-FR"/>
              <a:t>Modifiez le style du titre</a:t>
            </a:r>
            <a:endParaRPr lang="fr-FR" dirty="0"/>
          </a:p>
        </p:txBody>
      </p:sp>
      <p:sp>
        <p:nvSpPr>
          <p:cNvPr id="3" name="Espace réservé du contenu 2"/>
          <p:cNvSpPr>
            <a:spLocks noGrp="1"/>
          </p:cNvSpPr>
          <p:nvPr>
            <p:ph idx="1"/>
          </p:nvPr>
        </p:nvSpPr>
        <p:spPr>
          <a:xfrm>
            <a:off x="1546789" y="1335354"/>
            <a:ext cx="7127192" cy="1688154"/>
          </a:xfrm>
        </p:spPr>
        <p:txBody>
          <a:bodyPr/>
          <a:lstStyle>
            <a:lvl1pPr marL="0" indent="0">
              <a:lnSpc>
                <a:spcPct val="85000"/>
              </a:lnSpc>
              <a:spcBef>
                <a:spcPts val="1200"/>
              </a:spcBef>
              <a:buFont typeface="Arial" pitchFamily="34" charset="0"/>
              <a:buNone/>
              <a:defRPr sz="2000">
                <a:solidFill>
                  <a:schemeClr val="bg2"/>
                </a:solidFill>
              </a:defRPr>
            </a:lvl1pPr>
            <a:lvl2pPr marL="358775" indent="-179388">
              <a:lnSpc>
                <a:spcPct val="85000"/>
              </a:lnSpc>
              <a:spcBef>
                <a:spcPts val="1200"/>
              </a:spcBef>
              <a:buClr>
                <a:schemeClr val="bg2"/>
              </a:buClr>
              <a:defRPr sz="1800">
                <a:solidFill>
                  <a:schemeClr val="bg2"/>
                </a:solidFill>
              </a:defRPr>
            </a:lvl2pPr>
            <a:lvl3pPr marL="538163" indent="-179388">
              <a:lnSpc>
                <a:spcPct val="85000"/>
              </a:lnSpc>
              <a:spcBef>
                <a:spcPts val="1200"/>
              </a:spcBef>
              <a:buSzPct val="100000"/>
              <a:buFont typeface="Allumi Ptf" pitchFamily="34" charset="0"/>
              <a:buChar char="↪"/>
              <a:defRPr sz="1600">
                <a:solidFill>
                  <a:schemeClr val="bg2"/>
                </a:solidFill>
              </a:defRPr>
            </a:lvl3pPr>
            <a:lvl4pPr marL="717550" indent="-179388">
              <a:lnSpc>
                <a:spcPct val="85000"/>
              </a:lnSpc>
              <a:spcBef>
                <a:spcPts val="1200"/>
              </a:spcBef>
              <a:defRPr sz="1400">
                <a:solidFill>
                  <a:schemeClr val="bg2"/>
                </a:solidFill>
              </a:defRPr>
            </a:lvl4pPr>
            <a:lvl5pPr marL="896938" indent="-179388">
              <a:lnSpc>
                <a:spcPct val="85000"/>
              </a:lnSpc>
              <a:spcBef>
                <a:spcPts val="1200"/>
              </a:spcBef>
              <a:defRPr sz="140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8"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9"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16265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1"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buClr>
                <a:schemeClr val="bg2"/>
              </a:buCl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6"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7"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4"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5"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18"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144760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et contenu bleu">
    <p:spTree>
      <p:nvGrpSpPr>
        <p:cNvPr id="1" name=""/>
        <p:cNvGrpSpPr/>
        <p:nvPr/>
      </p:nvGrpSpPr>
      <p:grpSpPr>
        <a:xfrm>
          <a:off x="0" y="0"/>
          <a:ext cx="0" cy="0"/>
          <a:chOff x="0" y="0"/>
          <a:chExt cx="0" cy="0"/>
        </a:xfrm>
      </p:grpSpPr>
      <p:sp>
        <p:nvSpPr>
          <p:cNvPr id="2" name="Titre 1"/>
          <p:cNvSpPr>
            <a:spLocks noGrp="1"/>
          </p:cNvSpPr>
          <p:nvPr>
            <p:ph type="title"/>
          </p:nvPr>
        </p:nvSpPr>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3" name="Espace réservé du contenu 2"/>
          <p:cNvSpPr>
            <a:spLocks noGrp="1"/>
          </p:cNvSpPr>
          <p:nvPr>
            <p:ph idx="1"/>
          </p:nvPr>
        </p:nvSpPr>
        <p:spPr/>
        <p:txBody>
          <a:bodyPr vert="horz" wrap="square" lIns="0" tIns="0" rIns="0" bIns="0" rtlCol="0" anchor="t" anchorCtr="0">
            <a:spAutoFit/>
          </a:bodyPr>
          <a:lstStyle>
            <a:lvl1pPr>
              <a:defRPr lang="fr-FR" smtClean="0">
                <a:solidFill>
                  <a:schemeClr val="bg2"/>
                </a:solidFill>
              </a:defRPr>
            </a:lvl1pPr>
            <a:lvl2pPr>
              <a:buClr>
                <a:schemeClr val="bg2"/>
              </a:buCl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3"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0" name="Rectangle 9"/>
          <p:cNvSpPr/>
          <p:nvPr userDrawn="1"/>
        </p:nvSpPr>
        <p:spPr>
          <a:xfrm>
            <a:off x="1" y="0"/>
            <a:ext cx="567267" cy="5143500"/>
          </a:xfrm>
          <a:prstGeom prst="rect">
            <a:avLst/>
          </a:prstGeom>
          <a:solidFill>
            <a:srgbClr val="21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7"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18"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883542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et contenu bleu clair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69699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vert clair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78768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vert">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130016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jaun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616469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orang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15857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roug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rgbClr val="21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15857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6" name="Rectangle 5"/>
          <p:cNvSpPr/>
          <p:nvPr userDrawn="1"/>
        </p:nvSpPr>
        <p:spPr>
          <a:xfrm>
            <a:off x="1" y="0"/>
            <a:ext cx="567267" cy="51435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1"/>
          <p:cNvSpPr>
            <a:spLocks noGrp="1"/>
          </p:cNvSpPr>
          <p:nvPr>
            <p:ph type="ctrTitle"/>
          </p:nvPr>
        </p:nvSpPr>
        <p:spPr>
          <a:xfrm>
            <a:off x="1093526" y="2551824"/>
            <a:ext cx="7772400" cy="523220"/>
          </a:xfrm>
        </p:spPr>
        <p:txBody>
          <a:bodyPr anchor="t" anchorCtr="0">
            <a:spAutoFit/>
          </a:bodyPr>
          <a:lstStyle>
            <a:lvl1pPr>
              <a:lnSpc>
                <a:spcPct val="85000"/>
              </a:lnSpc>
              <a:defRPr sz="4000" b="0">
                <a:solidFill>
                  <a:schemeClr val="bg2"/>
                </a:solidFill>
                <a:latin typeface="Calibri" pitchFamily="34" charset="0"/>
                <a:cs typeface="Calibri" pitchFamily="34" charset="0"/>
              </a:defRPr>
            </a:lvl1pPr>
          </a:lstStyle>
          <a:p>
            <a:r>
              <a:rPr lang="fr-FR"/>
              <a:t>Modifiez le style du titre</a:t>
            </a:r>
            <a:endParaRPr lang="fr-FR" dirty="0"/>
          </a:p>
        </p:txBody>
      </p:sp>
      <p:sp>
        <p:nvSpPr>
          <p:cNvPr id="9" name="Sous-titre 2"/>
          <p:cNvSpPr>
            <a:spLocks noGrp="1"/>
          </p:cNvSpPr>
          <p:nvPr>
            <p:ph type="subTitle" idx="1"/>
          </p:nvPr>
        </p:nvSpPr>
        <p:spPr>
          <a:xfrm>
            <a:off x="1093526" y="3745610"/>
            <a:ext cx="6400800" cy="235449"/>
          </a:xfrm>
        </p:spPr>
        <p:txBody>
          <a:bodyPr/>
          <a:lstStyle>
            <a:lvl1pPr marL="0" indent="0" algn="l">
              <a:buNone/>
              <a:defRPr sz="1800">
                <a:solidFill>
                  <a:schemeClr val="bg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fr-FR" dirty="0"/>
          </a:p>
        </p:txBody>
      </p:sp>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60691" y="909639"/>
            <a:ext cx="3752393" cy="36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3841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ccess story">
    <p:spTree>
      <p:nvGrpSpPr>
        <p:cNvPr id="1" name=""/>
        <p:cNvGrpSpPr/>
        <p:nvPr/>
      </p:nvGrpSpPr>
      <p:grpSpPr>
        <a:xfrm>
          <a:off x="0" y="0"/>
          <a:ext cx="0" cy="0"/>
          <a:chOff x="0" y="0"/>
          <a:chExt cx="0" cy="0"/>
        </a:xfrm>
      </p:grpSpPr>
      <p:sp>
        <p:nvSpPr>
          <p:cNvPr id="2"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32" name="Connecteur droit 31"/>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4"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5" name="Groupe 34"/>
          <p:cNvGrpSpPr/>
          <p:nvPr userDrawn="1"/>
        </p:nvGrpSpPr>
        <p:grpSpPr>
          <a:xfrm>
            <a:off x="1246302" y="111141"/>
            <a:ext cx="662507" cy="809641"/>
            <a:chOff x="4332800" y="3236572"/>
            <a:chExt cx="2587625" cy="3162301"/>
          </a:xfrm>
          <a:solidFill>
            <a:schemeClr val="bg2">
              <a:lumMod val="40000"/>
              <a:lumOff val="60000"/>
            </a:schemeClr>
          </a:solidFill>
        </p:grpSpPr>
        <p:sp>
          <p:nvSpPr>
            <p:cNvPr id="36"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3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8"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19"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10391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ccess story bleu">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4"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824055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ccess story bleu clair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42" name="Connecteur droit 41"/>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3"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44"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45" name="Groupe 44"/>
          <p:cNvGrpSpPr/>
          <p:nvPr userDrawn="1"/>
        </p:nvGrpSpPr>
        <p:grpSpPr>
          <a:xfrm>
            <a:off x="1246302" y="111141"/>
            <a:ext cx="662507" cy="809641"/>
            <a:chOff x="4332800" y="3236572"/>
            <a:chExt cx="2587625" cy="3162301"/>
          </a:xfrm>
          <a:solidFill>
            <a:schemeClr val="bg2">
              <a:lumMod val="40000"/>
              <a:lumOff val="60000"/>
            </a:schemeClr>
          </a:solidFill>
        </p:grpSpPr>
        <p:sp>
          <p:nvSpPr>
            <p:cNvPr id="46"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41164613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ccess story vert clair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4"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41075630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uccess story vert">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4"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6578536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ccess story jaun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5"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3621720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ccess story orang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5"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016370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ccess story roug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5"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0163709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lide chapitre ">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9367"/>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16229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Slide chapitre bleu">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9367"/>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409663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Bleu">
    <p:spTree>
      <p:nvGrpSpPr>
        <p:cNvPr id="1" name=""/>
        <p:cNvGrpSpPr/>
        <p:nvPr/>
      </p:nvGrpSpPr>
      <p:grpSpPr>
        <a:xfrm>
          <a:off x="0" y="0"/>
          <a:ext cx="0" cy="0"/>
          <a:chOff x="0" y="0"/>
          <a:chExt cx="0" cy="0"/>
        </a:xfrm>
      </p:grpSpPr>
      <p:sp>
        <p:nvSpPr>
          <p:cNvPr id="6" name="Rectangle 5"/>
          <p:cNvSpPr/>
          <p:nvPr userDrawn="1"/>
        </p:nvSpPr>
        <p:spPr>
          <a:xfrm>
            <a:off x="1" y="0"/>
            <a:ext cx="56726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p:cNvSpPr>
            <a:spLocks noGrp="1"/>
          </p:cNvSpPr>
          <p:nvPr>
            <p:ph type="ctrTitle"/>
          </p:nvPr>
        </p:nvSpPr>
        <p:spPr>
          <a:xfrm>
            <a:off x="1093526" y="2551824"/>
            <a:ext cx="7772400" cy="523220"/>
          </a:xfrm>
        </p:spPr>
        <p:txBody>
          <a:bodyPr anchor="t" anchorCtr="0">
            <a:spAutoFit/>
          </a:bodyPr>
          <a:lstStyle>
            <a:lvl1pPr>
              <a:lnSpc>
                <a:spcPct val="85000"/>
              </a:lnSpc>
              <a:defRPr sz="4000" b="0">
                <a:solidFill>
                  <a:schemeClr val="bg2"/>
                </a:solidFill>
                <a:latin typeface="Calibri" pitchFamily="34" charset="0"/>
                <a:cs typeface="Calibri" pitchFamily="34" charset="0"/>
              </a:defRPr>
            </a:lvl1pPr>
          </a:lstStyle>
          <a:p>
            <a:r>
              <a:rPr lang="fr-FR"/>
              <a:t>Modifiez le style du titre</a:t>
            </a:r>
            <a:endParaRPr lang="fr-FR" dirty="0"/>
          </a:p>
        </p:txBody>
      </p:sp>
      <p:sp>
        <p:nvSpPr>
          <p:cNvPr id="9" name="Sous-titre 2"/>
          <p:cNvSpPr>
            <a:spLocks noGrp="1"/>
          </p:cNvSpPr>
          <p:nvPr>
            <p:ph type="subTitle" idx="1"/>
          </p:nvPr>
        </p:nvSpPr>
        <p:spPr>
          <a:xfrm>
            <a:off x="1093526" y="3745610"/>
            <a:ext cx="6400800" cy="235449"/>
          </a:xfrm>
        </p:spPr>
        <p:txBody>
          <a:bodyPr/>
          <a:lstStyle>
            <a:lvl1pPr marL="0" indent="0" algn="l">
              <a:buNone/>
              <a:defRPr sz="1800">
                <a:solidFill>
                  <a:schemeClr val="bg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fr-FR" dirty="0"/>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60691" y="909639"/>
            <a:ext cx="3752393" cy="36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9355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lide chapitre bleu claire">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301239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lide chapitre vert claire">
    <p:bg>
      <p:bgPr>
        <a:solidFill>
          <a:schemeClr val="accent3"/>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accent2"/>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accent2"/>
                </a:solidFill>
                <a:latin typeface="Calibri" pitchFamily="34" charset="0"/>
                <a:cs typeface="Calibri" pitchFamily="34" charset="0"/>
              </a:defRPr>
            </a:lvl1pPr>
            <a:lvl2pPr marL="93663" indent="0">
              <a:buNone/>
              <a:defRPr lang="fr-FR" sz="1800" dirty="0" smtClean="0">
                <a:solidFill>
                  <a:schemeClr val="accent2"/>
                </a:solidFill>
                <a:latin typeface="Calibri" pitchFamily="34" charset="0"/>
                <a:cs typeface="Calibri" pitchFamily="34" charset="0"/>
              </a:defRPr>
            </a:lvl2pPr>
            <a:lvl3pPr marL="1200150" indent="-285750">
              <a:buFont typeface="Arial" pitchFamily="34" charset="0"/>
              <a:buNone/>
              <a:defRPr lang="fr-FR" sz="1600" dirty="0" smtClean="0">
                <a:solidFill>
                  <a:schemeClr val="accent2"/>
                </a:solidFill>
                <a:latin typeface="Calibri" pitchFamily="34" charset="0"/>
                <a:cs typeface="Calibri" pitchFamily="34" charset="0"/>
              </a:defRPr>
            </a:lvl3pPr>
            <a:lvl4pPr marL="1657350" indent="-285750">
              <a:buNone/>
              <a:defRPr lang="fr-FR" sz="1400" dirty="0" smtClean="0">
                <a:solidFill>
                  <a:schemeClr val="accent2"/>
                </a:solidFill>
                <a:latin typeface="Calibri" pitchFamily="34" charset="0"/>
                <a:cs typeface="Calibri" pitchFamily="34" charset="0"/>
              </a:defRPr>
            </a:lvl4pPr>
            <a:lvl5pPr marL="2114550" indent="-285750">
              <a:buNone/>
              <a:defRPr lang="fr-FR" sz="1400" dirty="0">
                <a:solidFill>
                  <a:schemeClr val="accent2"/>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162299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lide chapitre vert">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162299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lide chapitre jaune">
    <p:bg>
      <p:bgPr>
        <a:solidFill>
          <a:schemeClr val="accent4"/>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2"/>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2"/>
                </a:solidFill>
                <a:latin typeface="Calibri" pitchFamily="34" charset="0"/>
                <a:cs typeface="Calibri" pitchFamily="34" charset="0"/>
              </a:defRPr>
            </a:lvl1pPr>
            <a:lvl2pPr marL="93663" indent="0">
              <a:buNone/>
              <a:defRPr lang="fr-FR" sz="1800" dirty="0" smtClean="0">
                <a:solidFill>
                  <a:schemeClr val="bg2"/>
                </a:solidFill>
                <a:latin typeface="Calibri" pitchFamily="34" charset="0"/>
                <a:cs typeface="Calibri" pitchFamily="34" charset="0"/>
              </a:defRPr>
            </a:lvl2pPr>
            <a:lvl3pPr marL="1200150" indent="-285750">
              <a:buFont typeface="Arial" pitchFamily="34" charset="0"/>
              <a:buNone/>
              <a:defRPr lang="fr-FR" sz="1600" dirty="0" smtClean="0">
                <a:solidFill>
                  <a:schemeClr val="bg2"/>
                </a:solidFill>
                <a:latin typeface="Calibri" pitchFamily="34" charset="0"/>
                <a:cs typeface="Calibri" pitchFamily="34" charset="0"/>
              </a:defRPr>
            </a:lvl3pPr>
            <a:lvl4pPr marL="1657350" indent="-285750">
              <a:buNone/>
              <a:defRPr lang="fr-FR" sz="1400" dirty="0" smtClean="0">
                <a:solidFill>
                  <a:schemeClr val="bg2"/>
                </a:solidFill>
                <a:latin typeface="Calibri" pitchFamily="34" charset="0"/>
                <a:cs typeface="Calibri" pitchFamily="34" charset="0"/>
              </a:defRPr>
            </a:lvl4pPr>
            <a:lvl5pPr marL="2114550" indent="-285750">
              <a:buNone/>
              <a:defRPr lang="fr-FR" sz="1400" dirty="0">
                <a:solidFill>
                  <a:schemeClr val="bg2"/>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16229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lide chapitre orange">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245159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lide chapitre rouge">
    <p:bg>
      <p:bgPr>
        <a:solidFill>
          <a:schemeClr val="accent6"/>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24515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plit ">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2"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4"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Tree>
    <p:extLst>
      <p:ext uri="{BB962C8B-B14F-4D97-AF65-F5344CB8AC3E}">
        <p14:creationId xmlns:p14="http://schemas.microsoft.com/office/powerpoint/2010/main" val="37810203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plit bleu clair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4"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Tree>
    <p:extLst>
      <p:ext uri="{BB962C8B-B14F-4D97-AF65-F5344CB8AC3E}">
        <p14:creationId xmlns:p14="http://schemas.microsoft.com/office/powerpoint/2010/main" val="3352218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plit bleu">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3"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6"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40084145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plit ver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2" cy="51435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6"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3578276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logo client">
    <p:spTree>
      <p:nvGrpSpPr>
        <p:cNvPr id="1" name=""/>
        <p:cNvGrpSpPr/>
        <p:nvPr/>
      </p:nvGrpSpPr>
      <p:grpSpPr>
        <a:xfrm>
          <a:off x="0" y="0"/>
          <a:ext cx="0" cy="0"/>
          <a:chOff x="0" y="0"/>
          <a:chExt cx="0" cy="0"/>
        </a:xfrm>
      </p:grpSpPr>
      <p:sp>
        <p:nvSpPr>
          <p:cNvPr id="38" name="Rectangle 37"/>
          <p:cNvSpPr/>
          <p:nvPr userDrawn="1"/>
        </p:nvSpPr>
        <p:spPr>
          <a:xfrm>
            <a:off x="1" y="0"/>
            <a:ext cx="567267" cy="51435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1"/>
          <p:cNvSpPr>
            <a:spLocks noGrp="1"/>
          </p:cNvSpPr>
          <p:nvPr>
            <p:ph type="ctrTitle"/>
          </p:nvPr>
        </p:nvSpPr>
        <p:spPr>
          <a:xfrm>
            <a:off x="1093527" y="2906458"/>
            <a:ext cx="7772400" cy="523220"/>
          </a:xfrm>
        </p:spPr>
        <p:txBody>
          <a:bodyPr anchor="t" anchorCtr="0">
            <a:spAutoFit/>
          </a:bodyPr>
          <a:lstStyle>
            <a:lvl1pPr>
              <a:lnSpc>
                <a:spcPct val="85000"/>
              </a:lnSpc>
              <a:defRPr sz="4000" b="0">
                <a:solidFill>
                  <a:schemeClr val="bg2"/>
                </a:solidFill>
                <a:latin typeface="Calibri" pitchFamily="34" charset="0"/>
                <a:cs typeface="Calibri" pitchFamily="34" charset="0"/>
              </a:defRPr>
            </a:lvl1pPr>
          </a:lstStyle>
          <a:p>
            <a:r>
              <a:rPr lang="fr-FR"/>
              <a:t>Modifiez le style du titre</a:t>
            </a:r>
            <a:endParaRPr lang="fr-FR" dirty="0"/>
          </a:p>
        </p:txBody>
      </p:sp>
      <p:sp>
        <p:nvSpPr>
          <p:cNvPr id="9" name="Sous-titre 2"/>
          <p:cNvSpPr>
            <a:spLocks noGrp="1"/>
          </p:cNvSpPr>
          <p:nvPr>
            <p:ph type="subTitle" idx="1"/>
          </p:nvPr>
        </p:nvSpPr>
        <p:spPr>
          <a:xfrm>
            <a:off x="1093527" y="4100244"/>
            <a:ext cx="6400800" cy="235449"/>
          </a:xfrm>
        </p:spPr>
        <p:txBody>
          <a:bodyPr/>
          <a:lstStyle>
            <a:lvl1pPr marL="0" indent="0" algn="l">
              <a:buNone/>
              <a:defRPr sz="1800">
                <a:solidFill>
                  <a:schemeClr val="bg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fr-FR" dirty="0"/>
          </a:p>
        </p:txBody>
      </p:sp>
      <p:sp>
        <p:nvSpPr>
          <p:cNvPr id="10" name="Espace réservé du texte 4"/>
          <p:cNvSpPr>
            <a:spLocks noGrp="1"/>
          </p:cNvSpPr>
          <p:nvPr>
            <p:ph type="body" sz="quarter" idx="10" hasCustomPrompt="1"/>
          </p:nvPr>
        </p:nvSpPr>
        <p:spPr>
          <a:xfrm>
            <a:off x="1084556" y="1400287"/>
            <a:ext cx="5184359" cy="706347"/>
          </a:xfrm>
        </p:spPr>
        <p:txBody>
          <a:bodyPr/>
          <a:lstStyle>
            <a:lvl1pPr marL="0" indent="0">
              <a:buFont typeface="Arial" pitchFamily="34" charset="0"/>
              <a:buNone/>
              <a:defRPr sz="5400">
                <a:solidFill>
                  <a:schemeClr val="bg2"/>
                </a:solidFill>
              </a:defRPr>
            </a:lvl1pPr>
          </a:lstStyle>
          <a:p>
            <a:pPr lvl="0"/>
            <a:r>
              <a:rPr lang="fr-FR" dirty="0"/>
              <a:t>LOGO CLIENT</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60242" y="376238"/>
            <a:ext cx="2828501" cy="27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84180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plit vert clair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3" cy="51435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accent2"/>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solidFill>
                  <a:schemeClr val="bg2"/>
                </a:solidFill>
              </a:defRPr>
            </a:lvl1pPr>
            <a:lvl2pPr marL="541338" indent="-269875">
              <a:buClr>
                <a:schemeClr val="bg2"/>
              </a:buClr>
              <a:buSzPct val="120000"/>
              <a:buFont typeface="Allumi Ptf Light" pitchFamily="34" charset="0"/>
              <a:buChar char="↪"/>
              <a:defRPr>
                <a:solidFill>
                  <a:schemeClr val="bg2"/>
                </a:solidFill>
              </a:defRPr>
            </a:lvl2pPr>
            <a:lvl3pPr marL="804863" indent="-263525">
              <a:buClr>
                <a:schemeClr val="tx1">
                  <a:lumMod val="50000"/>
                  <a:lumOff val="50000"/>
                </a:schemeClr>
              </a:buClr>
              <a:buSzPct val="100000"/>
              <a:buFont typeface="Allumi Ptf Black" pitchFamily="34" charset="0"/>
              <a:buChar char="–"/>
              <a:defRPr>
                <a:solidFill>
                  <a:schemeClr val="bg2"/>
                </a:solidFill>
              </a:defRPr>
            </a:lvl3pPr>
            <a:lvl4pPr marL="1074738" indent="-269875">
              <a:buClr>
                <a:schemeClr val="bg2"/>
              </a:buClr>
              <a:buSzPct val="110000"/>
              <a:buFont typeface="Allumi Ptf" pitchFamily="34" charset="0"/>
              <a:buChar char="»"/>
              <a:defRPr>
                <a:solidFill>
                  <a:schemeClr val="bg2"/>
                </a:solidFill>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
        <p:nvSpPr>
          <p:cNvPr id="16"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accent2"/>
                </a:solidFill>
              </a:defRPr>
            </a:lvl1pPr>
          </a:lstStyle>
          <a:p>
            <a:pPr lvl="0"/>
            <a:r>
              <a:rPr lang="fr-FR" dirty="0"/>
              <a:t>Chapitre ou Sous-chapitre</a:t>
            </a:r>
          </a:p>
        </p:txBody>
      </p:sp>
    </p:spTree>
    <p:extLst>
      <p:ext uri="{BB962C8B-B14F-4D97-AF65-F5344CB8AC3E}">
        <p14:creationId xmlns:p14="http://schemas.microsoft.com/office/powerpoint/2010/main" val="40084145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plit jaun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0"/>
            <a:ext cx="4011083" cy="51435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2"/>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2"/>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40084145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plit orang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0"/>
            <a:ext cx="4011083" cy="51435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8716242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plit roug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0"/>
            <a:ext cx="4011083" cy="51435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8716242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7962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apo de fin Merci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4"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5"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a:t>P. </a:t>
            </a:r>
            <a:fld id="{A733B763-BB36-4290-88D7-9BAF99F4BA6E}" type="slidenum">
              <a:rPr lang="fr-FR" smtClean="0"/>
              <a:pPr/>
              <a:t>‹N°›</a:t>
            </a:fld>
            <a:endParaRPr lang="fr-FR" dirty="0"/>
          </a:p>
        </p:txBody>
      </p:sp>
      <p:grpSp>
        <p:nvGrpSpPr>
          <p:cNvPr id="15" name="Groupe 14"/>
          <p:cNvGrpSpPr/>
          <p:nvPr userDrawn="1"/>
        </p:nvGrpSpPr>
        <p:grpSpPr>
          <a:xfrm>
            <a:off x="2137918" y="342425"/>
            <a:ext cx="5468638" cy="4432777"/>
            <a:chOff x="1222190" y="355600"/>
            <a:chExt cx="5413212" cy="4387850"/>
          </a:xfrm>
        </p:grpSpPr>
        <p:sp>
          <p:nvSpPr>
            <p:cNvPr id="16" name="Freeform 11"/>
            <p:cNvSpPr>
              <a:spLocks noEditPoints="1"/>
            </p:cNvSpPr>
            <p:nvPr/>
          </p:nvSpPr>
          <p:spPr bwMode="auto">
            <a:xfrm>
              <a:off x="1222190" y="355600"/>
              <a:ext cx="3907474" cy="4387850"/>
            </a:xfrm>
            <a:custGeom>
              <a:avLst/>
              <a:gdLst>
                <a:gd name="T0" fmla="*/ 417 w 1507"/>
                <a:gd name="T1" fmla="*/ 1565 h 1698"/>
                <a:gd name="T2" fmla="*/ 408 w 1507"/>
                <a:gd name="T3" fmla="*/ 1557 h 1698"/>
                <a:gd name="T4" fmla="*/ 480 w 1507"/>
                <a:gd name="T5" fmla="*/ 1234 h 1698"/>
                <a:gd name="T6" fmla="*/ 105 w 1507"/>
                <a:gd name="T7" fmla="*/ 679 h 1698"/>
                <a:gd name="T8" fmla="*/ 754 w 1507"/>
                <a:gd name="T9" fmla="*/ 94 h 1698"/>
                <a:gd name="T10" fmla="*/ 1402 w 1507"/>
                <a:gd name="T11" fmla="*/ 679 h 1698"/>
                <a:gd name="T12" fmla="*/ 754 w 1507"/>
                <a:gd name="T13" fmla="*/ 1259 h 1698"/>
                <a:gd name="T14" fmla="*/ 704 w 1507"/>
                <a:gd name="T15" fmla="*/ 1259 h 1698"/>
                <a:gd name="T16" fmla="*/ 417 w 1507"/>
                <a:gd name="T17" fmla="*/ 1565 h 1698"/>
                <a:gd name="T18" fmla="*/ 754 w 1507"/>
                <a:gd name="T19" fmla="*/ 0 h 1698"/>
                <a:gd name="T20" fmla="*/ 0 w 1507"/>
                <a:gd name="T21" fmla="*/ 679 h 1698"/>
                <a:gd name="T22" fmla="*/ 378 w 1507"/>
                <a:gd name="T23" fmla="*/ 1311 h 1698"/>
                <a:gd name="T24" fmla="*/ 259 w 1507"/>
                <a:gd name="T25" fmla="*/ 1681 h 1698"/>
                <a:gd name="T26" fmla="*/ 273 w 1507"/>
                <a:gd name="T27" fmla="*/ 1698 h 1698"/>
                <a:gd name="T28" fmla="*/ 773 w 1507"/>
                <a:gd name="T29" fmla="*/ 1352 h 1698"/>
                <a:gd name="T30" fmla="*/ 1507 w 1507"/>
                <a:gd name="T31" fmla="*/ 679 h 1698"/>
                <a:gd name="T32" fmla="*/ 754 w 1507"/>
                <a:gd name="T33" fmla="*/ 0 h 1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7" h="1698">
                  <a:moveTo>
                    <a:pt x="417" y="1565"/>
                  </a:moveTo>
                  <a:cubicBezTo>
                    <a:pt x="408" y="1557"/>
                    <a:pt x="408" y="1557"/>
                    <a:pt x="408" y="1557"/>
                  </a:cubicBezTo>
                  <a:cubicBezTo>
                    <a:pt x="461" y="1438"/>
                    <a:pt x="477" y="1325"/>
                    <a:pt x="480" y="1234"/>
                  </a:cubicBezTo>
                  <a:cubicBezTo>
                    <a:pt x="210" y="1176"/>
                    <a:pt x="105" y="1010"/>
                    <a:pt x="105" y="679"/>
                  </a:cubicBezTo>
                  <a:cubicBezTo>
                    <a:pt x="105" y="254"/>
                    <a:pt x="279" y="94"/>
                    <a:pt x="754" y="94"/>
                  </a:cubicBezTo>
                  <a:cubicBezTo>
                    <a:pt x="1226" y="94"/>
                    <a:pt x="1402" y="254"/>
                    <a:pt x="1402" y="679"/>
                  </a:cubicBezTo>
                  <a:cubicBezTo>
                    <a:pt x="1402" y="1104"/>
                    <a:pt x="1226" y="1259"/>
                    <a:pt x="754" y="1259"/>
                  </a:cubicBezTo>
                  <a:cubicBezTo>
                    <a:pt x="726" y="1259"/>
                    <a:pt x="729" y="1259"/>
                    <a:pt x="704" y="1259"/>
                  </a:cubicBezTo>
                  <a:cubicBezTo>
                    <a:pt x="654" y="1377"/>
                    <a:pt x="566" y="1482"/>
                    <a:pt x="417" y="1565"/>
                  </a:cubicBezTo>
                  <a:moveTo>
                    <a:pt x="754" y="0"/>
                  </a:moveTo>
                  <a:cubicBezTo>
                    <a:pt x="201" y="0"/>
                    <a:pt x="0" y="185"/>
                    <a:pt x="0" y="679"/>
                  </a:cubicBezTo>
                  <a:cubicBezTo>
                    <a:pt x="0" y="1041"/>
                    <a:pt x="105" y="1231"/>
                    <a:pt x="378" y="1311"/>
                  </a:cubicBezTo>
                  <a:cubicBezTo>
                    <a:pt x="373" y="1430"/>
                    <a:pt x="334" y="1562"/>
                    <a:pt x="259" y="1681"/>
                  </a:cubicBezTo>
                  <a:cubicBezTo>
                    <a:pt x="273" y="1698"/>
                    <a:pt x="273" y="1698"/>
                    <a:pt x="273" y="1698"/>
                  </a:cubicBezTo>
                  <a:cubicBezTo>
                    <a:pt x="502" y="1634"/>
                    <a:pt x="671" y="1507"/>
                    <a:pt x="773" y="1352"/>
                  </a:cubicBezTo>
                  <a:cubicBezTo>
                    <a:pt x="1306" y="1350"/>
                    <a:pt x="1507" y="1168"/>
                    <a:pt x="1507" y="679"/>
                  </a:cubicBezTo>
                  <a:cubicBezTo>
                    <a:pt x="1507" y="185"/>
                    <a:pt x="1303" y="0"/>
                    <a:pt x="754" y="0"/>
                  </a:cubicBezTo>
                </a:path>
              </a:pathLst>
            </a:custGeom>
            <a:solidFill>
              <a:srgbClr val="C7C7C7"/>
            </a:solidFill>
            <a:ln>
              <a:noFill/>
            </a:ln>
          </p:spPr>
          <p:txBody>
            <a:bodyPr vert="horz" wrap="square" lIns="68512" tIns="34256" rIns="68512" bIns="34256" numCol="1" anchor="t" anchorCtr="0" compatLnSpc="1">
              <a:prstTxWarp prst="textNoShape">
                <a:avLst/>
              </a:prstTxWarp>
            </a:bodyPr>
            <a:lstStyle/>
            <a:p>
              <a:endParaRPr lang="fr-FR" sz="1300">
                <a:solidFill>
                  <a:prstClr val="black"/>
                </a:solidFill>
              </a:endParaRPr>
            </a:p>
          </p:txBody>
        </p:sp>
        <p:sp>
          <p:nvSpPr>
            <p:cNvPr id="17" name="Freeform 6"/>
            <p:cNvSpPr>
              <a:spLocks/>
            </p:cNvSpPr>
            <p:nvPr/>
          </p:nvSpPr>
          <p:spPr bwMode="auto">
            <a:xfrm>
              <a:off x="4235272" y="1941612"/>
              <a:ext cx="425822" cy="510422"/>
            </a:xfrm>
            <a:custGeom>
              <a:avLst/>
              <a:gdLst>
                <a:gd name="T0" fmla="*/ 72 w 128"/>
                <a:gd name="T1" fmla="*/ 153 h 153"/>
                <a:gd name="T2" fmla="*/ 23 w 128"/>
                <a:gd name="T3" fmla="*/ 138 h 153"/>
                <a:gd name="T4" fmla="*/ 0 w 128"/>
                <a:gd name="T5" fmla="*/ 77 h 153"/>
                <a:gd name="T6" fmla="*/ 32 w 128"/>
                <a:gd name="T7" fmla="*/ 13 h 153"/>
                <a:gd name="T8" fmla="*/ 89 w 128"/>
                <a:gd name="T9" fmla="*/ 0 h 153"/>
                <a:gd name="T10" fmla="*/ 125 w 128"/>
                <a:gd name="T11" fmla="*/ 3 h 153"/>
                <a:gd name="T12" fmla="*/ 125 w 128"/>
                <a:gd name="T13" fmla="*/ 9 h 153"/>
                <a:gd name="T14" fmla="*/ 88 w 128"/>
                <a:gd name="T15" fmla="*/ 6 h 153"/>
                <a:gd name="T16" fmla="*/ 35 w 128"/>
                <a:gd name="T17" fmla="*/ 17 h 153"/>
                <a:gd name="T18" fmla="*/ 6 w 128"/>
                <a:gd name="T19" fmla="*/ 77 h 153"/>
                <a:gd name="T20" fmla="*/ 27 w 128"/>
                <a:gd name="T21" fmla="*/ 134 h 153"/>
                <a:gd name="T22" fmla="*/ 73 w 128"/>
                <a:gd name="T23" fmla="*/ 148 h 153"/>
                <a:gd name="T24" fmla="*/ 128 w 128"/>
                <a:gd name="T25" fmla="*/ 139 h 153"/>
                <a:gd name="T26" fmla="*/ 128 w 128"/>
                <a:gd name="T27" fmla="*/ 145 h 153"/>
                <a:gd name="T28" fmla="*/ 72 w 128"/>
                <a:gd name="T2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53">
                  <a:moveTo>
                    <a:pt x="72" y="153"/>
                  </a:moveTo>
                  <a:cubicBezTo>
                    <a:pt x="54" y="153"/>
                    <a:pt x="37" y="150"/>
                    <a:pt x="23" y="138"/>
                  </a:cubicBezTo>
                  <a:cubicBezTo>
                    <a:pt x="5" y="124"/>
                    <a:pt x="0" y="101"/>
                    <a:pt x="0" y="77"/>
                  </a:cubicBezTo>
                  <a:cubicBezTo>
                    <a:pt x="0" y="51"/>
                    <a:pt x="8" y="27"/>
                    <a:pt x="32" y="13"/>
                  </a:cubicBezTo>
                  <a:cubicBezTo>
                    <a:pt x="49" y="3"/>
                    <a:pt x="68" y="0"/>
                    <a:pt x="89" y="0"/>
                  </a:cubicBezTo>
                  <a:cubicBezTo>
                    <a:pt x="101" y="0"/>
                    <a:pt x="113" y="1"/>
                    <a:pt x="125" y="3"/>
                  </a:cubicBezTo>
                  <a:cubicBezTo>
                    <a:pt x="125" y="9"/>
                    <a:pt x="125" y="9"/>
                    <a:pt x="125" y="9"/>
                  </a:cubicBezTo>
                  <a:cubicBezTo>
                    <a:pt x="113" y="7"/>
                    <a:pt x="101" y="6"/>
                    <a:pt x="88" y="6"/>
                  </a:cubicBezTo>
                  <a:cubicBezTo>
                    <a:pt x="68" y="6"/>
                    <a:pt x="50" y="8"/>
                    <a:pt x="35" y="17"/>
                  </a:cubicBezTo>
                  <a:cubicBezTo>
                    <a:pt x="15" y="30"/>
                    <a:pt x="6" y="52"/>
                    <a:pt x="6" y="77"/>
                  </a:cubicBezTo>
                  <a:cubicBezTo>
                    <a:pt x="6" y="100"/>
                    <a:pt x="11" y="120"/>
                    <a:pt x="27" y="134"/>
                  </a:cubicBezTo>
                  <a:cubicBezTo>
                    <a:pt x="39" y="144"/>
                    <a:pt x="55" y="148"/>
                    <a:pt x="73" y="148"/>
                  </a:cubicBezTo>
                  <a:cubicBezTo>
                    <a:pt x="90" y="148"/>
                    <a:pt x="111" y="144"/>
                    <a:pt x="128" y="139"/>
                  </a:cubicBezTo>
                  <a:cubicBezTo>
                    <a:pt x="128" y="145"/>
                    <a:pt x="128" y="145"/>
                    <a:pt x="128" y="145"/>
                  </a:cubicBezTo>
                  <a:cubicBezTo>
                    <a:pt x="111" y="149"/>
                    <a:pt x="90" y="153"/>
                    <a:pt x="72" y="153"/>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18" name="Freeform 7"/>
            <p:cNvSpPr>
              <a:spLocks noEditPoints="1"/>
            </p:cNvSpPr>
            <p:nvPr/>
          </p:nvSpPr>
          <p:spPr bwMode="auto">
            <a:xfrm>
              <a:off x="3005746" y="1941612"/>
              <a:ext cx="518883" cy="510422"/>
            </a:xfrm>
            <a:custGeom>
              <a:avLst/>
              <a:gdLst>
                <a:gd name="T0" fmla="*/ 77 w 156"/>
                <a:gd name="T1" fmla="*/ 153 h 153"/>
                <a:gd name="T2" fmla="*/ 22 w 156"/>
                <a:gd name="T3" fmla="*/ 137 h 153"/>
                <a:gd name="T4" fmla="*/ 0 w 156"/>
                <a:gd name="T5" fmla="*/ 77 h 153"/>
                <a:gd name="T6" fmla="*/ 25 w 156"/>
                <a:gd name="T7" fmla="*/ 15 h 153"/>
                <a:gd name="T8" fmla="*/ 78 w 156"/>
                <a:gd name="T9" fmla="*/ 0 h 153"/>
                <a:gd name="T10" fmla="*/ 133 w 156"/>
                <a:gd name="T11" fmla="*/ 14 h 153"/>
                <a:gd name="T12" fmla="*/ 156 w 156"/>
                <a:gd name="T13" fmla="*/ 76 h 153"/>
                <a:gd name="T14" fmla="*/ 6 w 156"/>
                <a:gd name="T15" fmla="*/ 76 h 153"/>
                <a:gd name="T16" fmla="*/ 27 w 156"/>
                <a:gd name="T17" fmla="*/ 133 h 153"/>
                <a:gd name="T18" fmla="*/ 77 w 156"/>
                <a:gd name="T19" fmla="*/ 148 h 153"/>
                <a:gd name="T20" fmla="*/ 148 w 156"/>
                <a:gd name="T21" fmla="*/ 139 h 153"/>
                <a:gd name="T22" fmla="*/ 148 w 156"/>
                <a:gd name="T23" fmla="*/ 144 h 153"/>
                <a:gd name="T24" fmla="*/ 77 w 156"/>
                <a:gd name="T25" fmla="*/ 153 h 153"/>
                <a:gd name="T26" fmla="*/ 129 w 156"/>
                <a:gd name="T27" fmla="*/ 18 h 153"/>
                <a:gd name="T28" fmla="*/ 78 w 156"/>
                <a:gd name="T29" fmla="*/ 5 h 153"/>
                <a:gd name="T30" fmla="*/ 29 w 156"/>
                <a:gd name="T31" fmla="*/ 19 h 153"/>
                <a:gd name="T32" fmla="*/ 7 w 156"/>
                <a:gd name="T33" fmla="*/ 70 h 153"/>
                <a:gd name="T34" fmla="*/ 149 w 156"/>
                <a:gd name="T35" fmla="*/ 70 h 153"/>
                <a:gd name="T36" fmla="*/ 129 w 156"/>
                <a:gd name="T37" fmla="*/ 1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153">
                  <a:moveTo>
                    <a:pt x="77" y="153"/>
                  </a:moveTo>
                  <a:cubicBezTo>
                    <a:pt x="55" y="153"/>
                    <a:pt x="36" y="149"/>
                    <a:pt x="22" y="137"/>
                  </a:cubicBezTo>
                  <a:cubicBezTo>
                    <a:pt x="5" y="122"/>
                    <a:pt x="0" y="101"/>
                    <a:pt x="0" y="77"/>
                  </a:cubicBezTo>
                  <a:cubicBezTo>
                    <a:pt x="0" y="53"/>
                    <a:pt x="7" y="28"/>
                    <a:pt x="25" y="15"/>
                  </a:cubicBezTo>
                  <a:cubicBezTo>
                    <a:pt x="40" y="3"/>
                    <a:pt x="59" y="0"/>
                    <a:pt x="78" y="0"/>
                  </a:cubicBezTo>
                  <a:cubicBezTo>
                    <a:pt x="96" y="0"/>
                    <a:pt x="116" y="2"/>
                    <a:pt x="133" y="14"/>
                  </a:cubicBezTo>
                  <a:cubicBezTo>
                    <a:pt x="150" y="27"/>
                    <a:pt x="156" y="47"/>
                    <a:pt x="156" y="76"/>
                  </a:cubicBezTo>
                  <a:cubicBezTo>
                    <a:pt x="6" y="76"/>
                    <a:pt x="6" y="76"/>
                    <a:pt x="6" y="76"/>
                  </a:cubicBezTo>
                  <a:cubicBezTo>
                    <a:pt x="6" y="100"/>
                    <a:pt x="11" y="119"/>
                    <a:pt x="27" y="133"/>
                  </a:cubicBezTo>
                  <a:cubicBezTo>
                    <a:pt x="39" y="143"/>
                    <a:pt x="57" y="148"/>
                    <a:pt x="77" y="148"/>
                  </a:cubicBezTo>
                  <a:cubicBezTo>
                    <a:pt x="101" y="148"/>
                    <a:pt x="127" y="144"/>
                    <a:pt x="148" y="139"/>
                  </a:cubicBezTo>
                  <a:cubicBezTo>
                    <a:pt x="148" y="144"/>
                    <a:pt x="148" y="144"/>
                    <a:pt x="148" y="144"/>
                  </a:cubicBezTo>
                  <a:cubicBezTo>
                    <a:pt x="127" y="149"/>
                    <a:pt x="100" y="153"/>
                    <a:pt x="77" y="153"/>
                  </a:cubicBezTo>
                  <a:moveTo>
                    <a:pt x="129" y="18"/>
                  </a:moveTo>
                  <a:cubicBezTo>
                    <a:pt x="114" y="8"/>
                    <a:pt x="96" y="5"/>
                    <a:pt x="78" y="5"/>
                  </a:cubicBezTo>
                  <a:cubicBezTo>
                    <a:pt x="59" y="5"/>
                    <a:pt x="42" y="10"/>
                    <a:pt x="29" y="19"/>
                  </a:cubicBezTo>
                  <a:cubicBezTo>
                    <a:pt x="14" y="31"/>
                    <a:pt x="8" y="51"/>
                    <a:pt x="7" y="70"/>
                  </a:cubicBezTo>
                  <a:cubicBezTo>
                    <a:pt x="149" y="70"/>
                    <a:pt x="149" y="70"/>
                    <a:pt x="149" y="70"/>
                  </a:cubicBezTo>
                  <a:cubicBezTo>
                    <a:pt x="149" y="49"/>
                    <a:pt x="144" y="29"/>
                    <a:pt x="129" y="1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19" name="Freeform 8"/>
            <p:cNvSpPr>
              <a:spLocks noEditPoints="1"/>
            </p:cNvSpPr>
            <p:nvPr/>
          </p:nvSpPr>
          <p:spPr bwMode="auto">
            <a:xfrm>
              <a:off x="6608611" y="1821762"/>
              <a:ext cx="26791" cy="630273"/>
            </a:xfrm>
            <a:custGeom>
              <a:avLst/>
              <a:gdLst>
                <a:gd name="T0" fmla="*/ 19 w 19"/>
                <a:gd name="T1" fmla="*/ 447 h 447"/>
                <a:gd name="T2" fmla="*/ 0 w 19"/>
                <a:gd name="T3" fmla="*/ 447 h 447"/>
                <a:gd name="T4" fmla="*/ 0 w 19"/>
                <a:gd name="T5" fmla="*/ 423 h 447"/>
                <a:gd name="T6" fmla="*/ 19 w 19"/>
                <a:gd name="T7" fmla="*/ 423 h 447"/>
                <a:gd name="T8" fmla="*/ 19 w 19"/>
                <a:gd name="T9" fmla="*/ 447 h 447"/>
                <a:gd name="T10" fmla="*/ 2 w 19"/>
                <a:gd name="T11" fmla="*/ 0 h 447"/>
                <a:gd name="T12" fmla="*/ 16 w 19"/>
                <a:gd name="T13" fmla="*/ 0 h 447"/>
                <a:gd name="T14" fmla="*/ 16 w 19"/>
                <a:gd name="T15" fmla="*/ 343 h 447"/>
                <a:gd name="T16" fmla="*/ 2 w 19"/>
                <a:gd name="T17" fmla="*/ 343 h 447"/>
                <a:gd name="T18" fmla="*/ 2 w 19"/>
                <a:gd name="T19" fmla="*/ 0 h 447"/>
                <a:gd name="T20" fmla="*/ 2 w 19"/>
                <a:gd name="T21"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47">
                  <a:moveTo>
                    <a:pt x="19" y="447"/>
                  </a:moveTo>
                  <a:lnTo>
                    <a:pt x="0" y="447"/>
                  </a:lnTo>
                  <a:lnTo>
                    <a:pt x="0" y="423"/>
                  </a:lnTo>
                  <a:lnTo>
                    <a:pt x="19" y="423"/>
                  </a:lnTo>
                  <a:lnTo>
                    <a:pt x="19" y="447"/>
                  </a:lnTo>
                  <a:close/>
                  <a:moveTo>
                    <a:pt x="2" y="0"/>
                  </a:moveTo>
                  <a:lnTo>
                    <a:pt x="16" y="0"/>
                  </a:lnTo>
                  <a:lnTo>
                    <a:pt x="16" y="343"/>
                  </a:lnTo>
                  <a:lnTo>
                    <a:pt x="2" y="343"/>
                  </a:lnTo>
                  <a:lnTo>
                    <a:pt x="2" y="0"/>
                  </a:lnTo>
                  <a:lnTo>
                    <a:pt x="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sp>
          <p:nvSpPr>
            <p:cNvPr id="20" name="Freeform 9"/>
            <p:cNvSpPr>
              <a:spLocks noEditPoints="1"/>
            </p:cNvSpPr>
            <p:nvPr/>
          </p:nvSpPr>
          <p:spPr bwMode="auto">
            <a:xfrm>
              <a:off x="5339605" y="1821762"/>
              <a:ext cx="22560" cy="630273"/>
            </a:xfrm>
            <a:custGeom>
              <a:avLst/>
              <a:gdLst>
                <a:gd name="T0" fmla="*/ 0 w 16"/>
                <a:gd name="T1" fmla="*/ 0 h 447"/>
                <a:gd name="T2" fmla="*/ 16 w 16"/>
                <a:gd name="T3" fmla="*/ 0 h 447"/>
                <a:gd name="T4" fmla="*/ 16 w 16"/>
                <a:gd name="T5" fmla="*/ 24 h 447"/>
                <a:gd name="T6" fmla="*/ 0 w 16"/>
                <a:gd name="T7" fmla="*/ 24 h 447"/>
                <a:gd name="T8" fmla="*/ 0 w 16"/>
                <a:gd name="T9" fmla="*/ 0 h 447"/>
                <a:gd name="T10" fmla="*/ 14 w 16"/>
                <a:gd name="T11" fmla="*/ 447 h 447"/>
                <a:gd name="T12" fmla="*/ 0 w 16"/>
                <a:gd name="T13" fmla="*/ 447 h 447"/>
                <a:gd name="T14" fmla="*/ 0 w 16"/>
                <a:gd name="T15" fmla="*/ 104 h 447"/>
                <a:gd name="T16" fmla="*/ 14 w 16"/>
                <a:gd name="T17" fmla="*/ 104 h 447"/>
                <a:gd name="T18" fmla="*/ 14 w 16"/>
                <a:gd name="T19" fmla="*/ 447 h 447"/>
                <a:gd name="T20" fmla="*/ 14 w 16"/>
                <a:gd name="T2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47">
                  <a:moveTo>
                    <a:pt x="0" y="0"/>
                  </a:moveTo>
                  <a:lnTo>
                    <a:pt x="16" y="0"/>
                  </a:lnTo>
                  <a:lnTo>
                    <a:pt x="16" y="24"/>
                  </a:lnTo>
                  <a:lnTo>
                    <a:pt x="0" y="24"/>
                  </a:lnTo>
                  <a:lnTo>
                    <a:pt x="0" y="0"/>
                  </a:lnTo>
                  <a:close/>
                  <a:moveTo>
                    <a:pt x="14" y="447"/>
                  </a:moveTo>
                  <a:lnTo>
                    <a:pt x="0" y="447"/>
                  </a:lnTo>
                  <a:lnTo>
                    <a:pt x="0" y="104"/>
                  </a:lnTo>
                  <a:lnTo>
                    <a:pt x="14" y="104"/>
                  </a:lnTo>
                  <a:lnTo>
                    <a:pt x="14" y="447"/>
                  </a:lnTo>
                  <a:lnTo>
                    <a:pt x="14" y="44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accent1"/>
                </a:solidFill>
              </a:endParaRPr>
            </a:p>
          </p:txBody>
        </p:sp>
        <p:sp>
          <p:nvSpPr>
            <p:cNvPr id="21" name="Freeform 10"/>
            <p:cNvSpPr>
              <a:spLocks/>
            </p:cNvSpPr>
            <p:nvPr/>
          </p:nvSpPr>
          <p:spPr bwMode="auto">
            <a:xfrm>
              <a:off x="1817110" y="1955712"/>
              <a:ext cx="919325" cy="496322"/>
            </a:xfrm>
            <a:custGeom>
              <a:avLst/>
              <a:gdLst>
                <a:gd name="T0" fmla="*/ 270 w 276"/>
                <a:gd name="T1" fmla="*/ 149 h 149"/>
                <a:gd name="T2" fmla="*/ 270 w 276"/>
                <a:gd name="T3" fmla="*/ 58 h 149"/>
                <a:gd name="T4" fmla="*/ 257 w 276"/>
                <a:gd name="T5" fmla="*/ 19 h 149"/>
                <a:gd name="T6" fmla="*/ 214 w 276"/>
                <a:gd name="T7" fmla="*/ 6 h 149"/>
                <a:gd name="T8" fmla="*/ 131 w 276"/>
                <a:gd name="T9" fmla="*/ 20 h 149"/>
                <a:gd name="T10" fmla="*/ 141 w 276"/>
                <a:gd name="T11" fmla="*/ 58 h 149"/>
                <a:gd name="T12" fmla="*/ 141 w 276"/>
                <a:gd name="T13" fmla="*/ 149 h 149"/>
                <a:gd name="T14" fmla="*/ 135 w 276"/>
                <a:gd name="T15" fmla="*/ 149 h 149"/>
                <a:gd name="T16" fmla="*/ 135 w 276"/>
                <a:gd name="T17" fmla="*/ 58 h 149"/>
                <a:gd name="T18" fmla="*/ 121 w 276"/>
                <a:gd name="T19" fmla="*/ 19 h 149"/>
                <a:gd name="T20" fmla="*/ 79 w 276"/>
                <a:gd name="T21" fmla="*/ 6 h 149"/>
                <a:gd name="T22" fmla="*/ 6 w 276"/>
                <a:gd name="T23" fmla="*/ 18 h 149"/>
                <a:gd name="T24" fmla="*/ 6 w 276"/>
                <a:gd name="T25" fmla="*/ 149 h 149"/>
                <a:gd name="T26" fmla="*/ 0 w 276"/>
                <a:gd name="T27" fmla="*/ 149 h 149"/>
                <a:gd name="T28" fmla="*/ 0 w 276"/>
                <a:gd name="T29" fmla="*/ 4 h 149"/>
                <a:gd name="T30" fmla="*/ 5 w 276"/>
                <a:gd name="T31" fmla="*/ 4 h 149"/>
                <a:gd name="T32" fmla="*/ 5 w 276"/>
                <a:gd name="T33" fmla="*/ 12 h 149"/>
                <a:gd name="T34" fmla="*/ 79 w 276"/>
                <a:gd name="T35" fmla="*/ 0 h 149"/>
                <a:gd name="T36" fmla="*/ 121 w 276"/>
                <a:gd name="T37" fmla="*/ 11 h 149"/>
                <a:gd name="T38" fmla="*/ 127 w 276"/>
                <a:gd name="T39" fmla="*/ 15 h 149"/>
                <a:gd name="T40" fmla="*/ 214 w 276"/>
                <a:gd name="T41" fmla="*/ 0 h 149"/>
                <a:gd name="T42" fmla="*/ 262 w 276"/>
                <a:gd name="T43" fmla="*/ 15 h 149"/>
                <a:gd name="T44" fmla="*/ 276 w 276"/>
                <a:gd name="T45" fmla="*/ 58 h 149"/>
                <a:gd name="T46" fmla="*/ 276 w 276"/>
                <a:gd name="T47" fmla="*/ 149 h 149"/>
                <a:gd name="T48" fmla="*/ 270 w 276"/>
                <a:gd name="T4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149">
                  <a:moveTo>
                    <a:pt x="270" y="149"/>
                  </a:moveTo>
                  <a:cubicBezTo>
                    <a:pt x="270" y="58"/>
                    <a:pt x="270" y="58"/>
                    <a:pt x="270" y="58"/>
                  </a:cubicBezTo>
                  <a:cubicBezTo>
                    <a:pt x="270" y="40"/>
                    <a:pt x="267" y="28"/>
                    <a:pt x="257" y="19"/>
                  </a:cubicBezTo>
                  <a:cubicBezTo>
                    <a:pt x="246" y="9"/>
                    <a:pt x="231" y="6"/>
                    <a:pt x="214" y="6"/>
                  </a:cubicBezTo>
                  <a:cubicBezTo>
                    <a:pt x="191" y="6"/>
                    <a:pt x="166" y="11"/>
                    <a:pt x="131" y="20"/>
                  </a:cubicBezTo>
                  <a:cubicBezTo>
                    <a:pt x="140" y="31"/>
                    <a:pt x="141" y="44"/>
                    <a:pt x="141" y="58"/>
                  </a:cubicBezTo>
                  <a:cubicBezTo>
                    <a:pt x="141" y="149"/>
                    <a:pt x="141" y="149"/>
                    <a:pt x="141" y="149"/>
                  </a:cubicBezTo>
                  <a:cubicBezTo>
                    <a:pt x="135" y="149"/>
                    <a:pt x="135" y="149"/>
                    <a:pt x="135" y="149"/>
                  </a:cubicBezTo>
                  <a:cubicBezTo>
                    <a:pt x="135" y="58"/>
                    <a:pt x="135" y="58"/>
                    <a:pt x="135" y="58"/>
                  </a:cubicBezTo>
                  <a:cubicBezTo>
                    <a:pt x="135" y="40"/>
                    <a:pt x="131" y="28"/>
                    <a:pt x="121" y="19"/>
                  </a:cubicBezTo>
                  <a:cubicBezTo>
                    <a:pt x="110" y="9"/>
                    <a:pt x="96" y="6"/>
                    <a:pt x="79" y="6"/>
                  </a:cubicBezTo>
                  <a:cubicBezTo>
                    <a:pt x="55" y="6"/>
                    <a:pt x="29" y="12"/>
                    <a:pt x="6" y="18"/>
                  </a:cubicBezTo>
                  <a:cubicBezTo>
                    <a:pt x="6" y="149"/>
                    <a:pt x="6" y="149"/>
                    <a:pt x="6" y="149"/>
                  </a:cubicBezTo>
                  <a:cubicBezTo>
                    <a:pt x="0" y="149"/>
                    <a:pt x="0" y="149"/>
                    <a:pt x="0" y="149"/>
                  </a:cubicBezTo>
                  <a:cubicBezTo>
                    <a:pt x="0" y="4"/>
                    <a:pt x="0" y="4"/>
                    <a:pt x="0" y="4"/>
                  </a:cubicBezTo>
                  <a:cubicBezTo>
                    <a:pt x="5" y="4"/>
                    <a:pt x="5" y="4"/>
                    <a:pt x="5" y="4"/>
                  </a:cubicBezTo>
                  <a:cubicBezTo>
                    <a:pt x="5" y="12"/>
                    <a:pt x="5" y="12"/>
                    <a:pt x="5" y="12"/>
                  </a:cubicBezTo>
                  <a:cubicBezTo>
                    <a:pt x="29" y="6"/>
                    <a:pt x="55" y="0"/>
                    <a:pt x="79" y="0"/>
                  </a:cubicBezTo>
                  <a:cubicBezTo>
                    <a:pt x="96" y="0"/>
                    <a:pt x="110" y="3"/>
                    <a:pt x="121" y="11"/>
                  </a:cubicBezTo>
                  <a:cubicBezTo>
                    <a:pt x="123" y="12"/>
                    <a:pt x="125" y="13"/>
                    <a:pt x="127" y="15"/>
                  </a:cubicBezTo>
                  <a:cubicBezTo>
                    <a:pt x="163" y="6"/>
                    <a:pt x="190" y="0"/>
                    <a:pt x="214" y="0"/>
                  </a:cubicBezTo>
                  <a:cubicBezTo>
                    <a:pt x="232" y="0"/>
                    <a:pt x="249" y="3"/>
                    <a:pt x="262" y="15"/>
                  </a:cubicBezTo>
                  <a:cubicBezTo>
                    <a:pt x="274" y="26"/>
                    <a:pt x="276" y="40"/>
                    <a:pt x="276" y="58"/>
                  </a:cubicBezTo>
                  <a:cubicBezTo>
                    <a:pt x="276" y="149"/>
                    <a:pt x="276" y="149"/>
                    <a:pt x="276" y="149"/>
                  </a:cubicBezTo>
                  <a:lnTo>
                    <a:pt x="270" y="14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22" name="Freeform 11"/>
            <p:cNvSpPr>
              <a:spLocks/>
            </p:cNvSpPr>
            <p:nvPr/>
          </p:nvSpPr>
          <p:spPr bwMode="auto">
            <a:xfrm>
              <a:off x="3798170" y="1955712"/>
              <a:ext cx="266492" cy="496322"/>
            </a:xfrm>
            <a:custGeom>
              <a:avLst/>
              <a:gdLst>
                <a:gd name="T0" fmla="*/ 0 w 80"/>
                <a:gd name="T1" fmla="*/ 149 h 149"/>
                <a:gd name="T2" fmla="*/ 0 w 80"/>
                <a:gd name="T3" fmla="*/ 4 h 149"/>
                <a:gd name="T4" fmla="*/ 5 w 80"/>
                <a:gd name="T5" fmla="*/ 4 h 149"/>
                <a:gd name="T6" fmla="*/ 6 w 80"/>
                <a:gd name="T7" fmla="*/ 12 h 149"/>
                <a:gd name="T8" fmla="*/ 72 w 80"/>
                <a:gd name="T9" fmla="*/ 0 h 149"/>
                <a:gd name="T10" fmla="*/ 80 w 80"/>
                <a:gd name="T11" fmla="*/ 0 h 149"/>
                <a:gd name="T12" fmla="*/ 80 w 80"/>
                <a:gd name="T13" fmla="*/ 6 h 149"/>
                <a:gd name="T14" fmla="*/ 70 w 80"/>
                <a:gd name="T15" fmla="*/ 6 h 149"/>
                <a:gd name="T16" fmla="*/ 6 w 80"/>
                <a:gd name="T17" fmla="*/ 18 h 149"/>
                <a:gd name="T18" fmla="*/ 6 w 80"/>
                <a:gd name="T19" fmla="*/ 149 h 149"/>
                <a:gd name="T20" fmla="*/ 0 w 80"/>
                <a:gd name="T21"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49">
                  <a:moveTo>
                    <a:pt x="0" y="149"/>
                  </a:moveTo>
                  <a:cubicBezTo>
                    <a:pt x="0" y="4"/>
                    <a:pt x="0" y="4"/>
                    <a:pt x="0" y="4"/>
                  </a:cubicBezTo>
                  <a:cubicBezTo>
                    <a:pt x="5" y="4"/>
                    <a:pt x="5" y="4"/>
                    <a:pt x="5" y="4"/>
                  </a:cubicBezTo>
                  <a:cubicBezTo>
                    <a:pt x="6" y="12"/>
                    <a:pt x="6" y="12"/>
                    <a:pt x="6" y="12"/>
                  </a:cubicBezTo>
                  <a:cubicBezTo>
                    <a:pt x="38" y="4"/>
                    <a:pt x="51" y="0"/>
                    <a:pt x="72" y="0"/>
                  </a:cubicBezTo>
                  <a:cubicBezTo>
                    <a:pt x="80" y="0"/>
                    <a:pt x="80" y="0"/>
                    <a:pt x="80" y="0"/>
                  </a:cubicBezTo>
                  <a:cubicBezTo>
                    <a:pt x="80" y="6"/>
                    <a:pt x="80" y="6"/>
                    <a:pt x="80" y="6"/>
                  </a:cubicBezTo>
                  <a:cubicBezTo>
                    <a:pt x="70" y="6"/>
                    <a:pt x="70" y="6"/>
                    <a:pt x="70" y="6"/>
                  </a:cubicBezTo>
                  <a:cubicBezTo>
                    <a:pt x="52" y="6"/>
                    <a:pt x="38" y="9"/>
                    <a:pt x="6" y="18"/>
                  </a:cubicBezTo>
                  <a:cubicBezTo>
                    <a:pt x="6" y="149"/>
                    <a:pt x="6" y="149"/>
                    <a:pt x="6" y="149"/>
                  </a:cubicBezTo>
                  <a:lnTo>
                    <a:pt x="0" y="14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23" name="Freeform 12"/>
            <p:cNvSpPr>
              <a:spLocks/>
            </p:cNvSpPr>
            <p:nvPr/>
          </p:nvSpPr>
          <p:spPr bwMode="auto">
            <a:xfrm>
              <a:off x="5621607" y="1809071"/>
              <a:ext cx="459662" cy="642963"/>
            </a:xfrm>
            <a:custGeom>
              <a:avLst/>
              <a:gdLst>
                <a:gd name="T0" fmla="*/ 101 w 138"/>
                <a:gd name="T1" fmla="*/ 193 h 193"/>
                <a:gd name="T2" fmla="*/ 52 w 138"/>
                <a:gd name="T3" fmla="*/ 166 h 193"/>
                <a:gd name="T4" fmla="*/ 47 w 138"/>
                <a:gd name="T5" fmla="*/ 125 h 193"/>
                <a:gd name="T6" fmla="*/ 47 w 138"/>
                <a:gd name="T7" fmla="*/ 50 h 193"/>
                <a:gd name="T8" fmla="*/ 0 w 138"/>
                <a:gd name="T9" fmla="*/ 50 h 193"/>
                <a:gd name="T10" fmla="*/ 0 w 138"/>
                <a:gd name="T11" fmla="*/ 44 h 193"/>
                <a:gd name="T12" fmla="*/ 47 w 138"/>
                <a:gd name="T13" fmla="*/ 44 h 193"/>
                <a:gd name="T14" fmla="*/ 48 w 138"/>
                <a:gd name="T15" fmla="*/ 0 h 193"/>
                <a:gd name="T16" fmla="*/ 53 w 138"/>
                <a:gd name="T17" fmla="*/ 0 h 193"/>
                <a:gd name="T18" fmla="*/ 53 w 138"/>
                <a:gd name="T19" fmla="*/ 44 h 193"/>
                <a:gd name="T20" fmla="*/ 130 w 138"/>
                <a:gd name="T21" fmla="*/ 44 h 193"/>
                <a:gd name="T22" fmla="*/ 130 w 138"/>
                <a:gd name="T23" fmla="*/ 50 h 193"/>
                <a:gd name="T24" fmla="*/ 53 w 138"/>
                <a:gd name="T25" fmla="*/ 50 h 193"/>
                <a:gd name="T26" fmla="*/ 53 w 138"/>
                <a:gd name="T27" fmla="*/ 125 h 193"/>
                <a:gd name="T28" fmla="*/ 58 w 138"/>
                <a:gd name="T29" fmla="*/ 164 h 193"/>
                <a:gd name="T30" fmla="*/ 102 w 138"/>
                <a:gd name="T31" fmla="*/ 188 h 193"/>
                <a:gd name="T32" fmla="*/ 138 w 138"/>
                <a:gd name="T33" fmla="*/ 186 h 193"/>
                <a:gd name="T34" fmla="*/ 138 w 138"/>
                <a:gd name="T35" fmla="*/ 191 h 193"/>
                <a:gd name="T36" fmla="*/ 101 w 138"/>
                <a:gd name="T3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193">
                  <a:moveTo>
                    <a:pt x="101" y="193"/>
                  </a:moveTo>
                  <a:cubicBezTo>
                    <a:pt x="73" y="193"/>
                    <a:pt x="58" y="185"/>
                    <a:pt x="52" y="166"/>
                  </a:cubicBezTo>
                  <a:cubicBezTo>
                    <a:pt x="48" y="154"/>
                    <a:pt x="47" y="142"/>
                    <a:pt x="47" y="125"/>
                  </a:cubicBezTo>
                  <a:cubicBezTo>
                    <a:pt x="47" y="50"/>
                    <a:pt x="47" y="50"/>
                    <a:pt x="47" y="50"/>
                  </a:cubicBezTo>
                  <a:cubicBezTo>
                    <a:pt x="0" y="50"/>
                    <a:pt x="0" y="50"/>
                    <a:pt x="0" y="50"/>
                  </a:cubicBezTo>
                  <a:cubicBezTo>
                    <a:pt x="0" y="44"/>
                    <a:pt x="0" y="44"/>
                    <a:pt x="0" y="44"/>
                  </a:cubicBezTo>
                  <a:cubicBezTo>
                    <a:pt x="47" y="44"/>
                    <a:pt x="47" y="44"/>
                    <a:pt x="47" y="44"/>
                  </a:cubicBezTo>
                  <a:cubicBezTo>
                    <a:pt x="48" y="0"/>
                    <a:pt x="48" y="0"/>
                    <a:pt x="48" y="0"/>
                  </a:cubicBezTo>
                  <a:cubicBezTo>
                    <a:pt x="53" y="0"/>
                    <a:pt x="53" y="0"/>
                    <a:pt x="53" y="0"/>
                  </a:cubicBezTo>
                  <a:cubicBezTo>
                    <a:pt x="53" y="44"/>
                    <a:pt x="53" y="44"/>
                    <a:pt x="53" y="44"/>
                  </a:cubicBezTo>
                  <a:cubicBezTo>
                    <a:pt x="130" y="44"/>
                    <a:pt x="130" y="44"/>
                    <a:pt x="130" y="44"/>
                  </a:cubicBezTo>
                  <a:cubicBezTo>
                    <a:pt x="130" y="50"/>
                    <a:pt x="130" y="50"/>
                    <a:pt x="130" y="50"/>
                  </a:cubicBezTo>
                  <a:cubicBezTo>
                    <a:pt x="53" y="50"/>
                    <a:pt x="53" y="50"/>
                    <a:pt x="53" y="50"/>
                  </a:cubicBezTo>
                  <a:cubicBezTo>
                    <a:pt x="53" y="125"/>
                    <a:pt x="53" y="125"/>
                    <a:pt x="53" y="125"/>
                  </a:cubicBezTo>
                  <a:cubicBezTo>
                    <a:pt x="53" y="138"/>
                    <a:pt x="53" y="151"/>
                    <a:pt x="58" y="164"/>
                  </a:cubicBezTo>
                  <a:cubicBezTo>
                    <a:pt x="63" y="180"/>
                    <a:pt x="77" y="188"/>
                    <a:pt x="102" y="188"/>
                  </a:cubicBezTo>
                  <a:cubicBezTo>
                    <a:pt x="114" y="188"/>
                    <a:pt x="127" y="187"/>
                    <a:pt x="138" y="186"/>
                  </a:cubicBezTo>
                  <a:cubicBezTo>
                    <a:pt x="138" y="191"/>
                    <a:pt x="138" y="191"/>
                    <a:pt x="138" y="191"/>
                  </a:cubicBezTo>
                  <a:cubicBezTo>
                    <a:pt x="127" y="193"/>
                    <a:pt x="113" y="193"/>
                    <a:pt x="101" y="1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accent1"/>
                </a:solidFill>
              </a:endParaRPr>
            </a:p>
          </p:txBody>
        </p:sp>
      </p:grpSp>
    </p:spTree>
    <p:extLst>
      <p:ext uri="{BB962C8B-B14F-4D97-AF65-F5344CB8AC3E}">
        <p14:creationId xmlns:p14="http://schemas.microsoft.com/office/powerpoint/2010/main" val="40723811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iapo de fin Logo">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561976" y="0"/>
            <a:ext cx="8582025"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05731" y="2374153"/>
            <a:ext cx="4631334" cy="729232"/>
          </a:xfrm>
          <a:prstGeom prst="rect">
            <a:avLst/>
          </a:prstGeom>
        </p:spPr>
      </p:pic>
      <p:sp>
        <p:nvSpPr>
          <p:cNvPr id="2" name="ZoneTexte 1"/>
          <p:cNvSpPr txBox="1"/>
          <p:nvPr userDrawn="1"/>
        </p:nvSpPr>
        <p:spPr>
          <a:xfrm>
            <a:off x="3440137" y="4482623"/>
            <a:ext cx="2825702" cy="338554"/>
          </a:xfrm>
          <a:prstGeom prst="rect">
            <a:avLst/>
          </a:prstGeom>
          <a:noFill/>
        </p:spPr>
        <p:txBody>
          <a:bodyPr wrap="square" rtlCol="0">
            <a:spAutoFit/>
          </a:bodyPr>
          <a:lstStyle/>
          <a:p>
            <a:pPr algn="ctr"/>
            <a:r>
              <a:rPr lang="fr-FR" sz="1600" dirty="0">
                <a:solidFill>
                  <a:schemeClr val="bg1"/>
                </a:solidFill>
                <a:latin typeface="Allumi Extended Light"/>
              </a:rPr>
              <a:t>www.infeeny.com</a:t>
            </a:r>
          </a:p>
        </p:txBody>
      </p:sp>
    </p:spTree>
    <p:extLst>
      <p:ext uri="{BB962C8B-B14F-4D97-AF65-F5344CB8AC3E}">
        <p14:creationId xmlns:p14="http://schemas.microsoft.com/office/powerpoint/2010/main" val="953916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apo de fin Logo">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561976" y="0"/>
            <a:ext cx="8582025"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D:\01_OP\JMP Econocom-Osiatis sept13\IN\ELEMENTS DE BASE IDENTITE ECONOCOM OSIATIS 2013\LOGO ECONOCOM\BLEU\PNG\LOGO_ECONOCOM_BLEU_RVB_300dpi.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53581" y="2320974"/>
            <a:ext cx="5198814" cy="501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2035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ommai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4805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1"/>
            <a:ext cx="6896999" cy="1661993"/>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p:nvPr>
        </p:nvSpPr>
        <p:spPr>
          <a:xfrm>
            <a:off x="274320" y="2286001"/>
            <a:ext cx="6896100" cy="307777"/>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a:t>Click to edit Master subtitle style</a:t>
            </a:r>
            <a:endParaRPr lang="en-US" dirty="0"/>
          </a:p>
        </p:txBody>
      </p: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latin typeface="Trebuchet MS" pitchFamily="34" charset="0"/>
            </a:endParaRPr>
          </a:p>
        </p:txBody>
      </p:sp>
      <p:pic>
        <p:nvPicPr>
          <p:cNvPr id="6" name="Picture 5" descr="dell_blue_lrg_logo.png"/>
          <p:cNvPicPr>
            <a:picLocks noChangeAspect="1"/>
          </p:cNvPicPr>
          <p:nvPr userDrawn="1"/>
        </p:nvPicPr>
        <p:blipFill>
          <a:blip r:embed="rId2" cstate="screen"/>
          <a:stretch>
            <a:fillRect/>
          </a:stretch>
        </p:blipFill>
        <p:spPr bwMode="black">
          <a:xfrm>
            <a:off x="8283229" y="4303779"/>
            <a:ext cx="599303" cy="599303"/>
          </a:xfrm>
          <a:prstGeom prst="rect">
            <a:avLst/>
          </a:prstGeom>
        </p:spPr>
      </p:pic>
    </p:spTree>
    <p:extLst>
      <p:ext uri="{BB962C8B-B14F-4D97-AF65-F5344CB8AC3E}">
        <p14:creationId xmlns:p14="http://schemas.microsoft.com/office/powerpoint/2010/main" val="2271882744"/>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logo client bleu">
    <p:spTree>
      <p:nvGrpSpPr>
        <p:cNvPr id="1" name=""/>
        <p:cNvGrpSpPr/>
        <p:nvPr/>
      </p:nvGrpSpPr>
      <p:grpSpPr>
        <a:xfrm>
          <a:off x="0" y="0"/>
          <a:ext cx="0" cy="0"/>
          <a:chOff x="0" y="0"/>
          <a:chExt cx="0" cy="0"/>
        </a:xfrm>
      </p:grpSpPr>
      <p:sp>
        <p:nvSpPr>
          <p:cNvPr id="38" name="Rectangle 37"/>
          <p:cNvSpPr/>
          <p:nvPr userDrawn="1"/>
        </p:nvSpPr>
        <p:spPr>
          <a:xfrm>
            <a:off x="1" y="0"/>
            <a:ext cx="56726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1"/>
          <p:cNvSpPr>
            <a:spLocks noGrp="1"/>
          </p:cNvSpPr>
          <p:nvPr>
            <p:ph type="ctrTitle"/>
          </p:nvPr>
        </p:nvSpPr>
        <p:spPr>
          <a:xfrm>
            <a:off x="1093527" y="2906458"/>
            <a:ext cx="7772400" cy="523220"/>
          </a:xfrm>
        </p:spPr>
        <p:txBody>
          <a:bodyPr anchor="t" anchorCtr="0">
            <a:spAutoFit/>
          </a:bodyPr>
          <a:lstStyle>
            <a:lvl1pPr>
              <a:lnSpc>
                <a:spcPct val="85000"/>
              </a:lnSpc>
              <a:defRPr sz="4000" b="0">
                <a:solidFill>
                  <a:schemeClr val="bg2"/>
                </a:solidFill>
                <a:latin typeface="Calibri" pitchFamily="34" charset="0"/>
                <a:cs typeface="Calibri" pitchFamily="34" charset="0"/>
              </a:defRPr>
            </a:lvl1pPr>
          </a:lstStyle>
          <a:p>
            <a:r>
              <a:rPr lang="fr-FR"/>
              <a:t>Modifiez le style du titre</a:t>
            </a:r>
            <a:endParaRPr lang="fr-FR" dirty="0"/>
          </a:p>
        </p:txBody>
      </p:sp>
      <p:sp>
        <p:nvSpPr>
          <p:cNvPr id="9" name="Sous-titre 2"/>
          <p:cNvSpPr>
            <a:spLocks noGrp="1"/>
          </p:cNvSpPr>
          <p:nvPr>
            <p:ph type="subTitle" idx="1"/>
          </p:nvPr>
        </p:nvSpPr>
        <p:spPr>
          <a:xfrm>
            <a:off x="1093527" y="4100244"/>
            <a:ext cx="6400800" cy="235449"/>
          </a:xfrm>
        </p:spPr>
        <p:txBody>
          <a:bodyPr/>
          <a:lstStyle>
            <a:lvl1pPr marL="0" indent="0" algn="l">
              <a:buNone/>
              <a:defRPr sz="1800">
                <a:solidFill>
                  <a:schemeClr val="bg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fr-FR" dirty="0"/>
          </a:p>
        </p:txBody>
      </p:sp>
      <p:sp>
        <p:nvSpPr>
          <p:cNvPr id="10" name="Espace réservé du texte 4"/>
          <p:cNvSpPr>
            <a:spLocks noGrp="1"/>
          </p:cNvSpPr>
          <p:nvPr>
            <p:ph type="body" sz="quarter" idx="10" hasCustomPrompt="1"/>
          </p:nvPr>
        </p:nvSpPr>
        <p:spPr>
          <a:xfrm>
            <a:off x="1084556" y="1400287"/>
            <a:ext cx="5184359" cy="706347"/>
          </a:xfrm>
        </p:spPr>
        <p:txBody>
          <a:bodyPr/>
          <a:lstStyle>
            <a:lvl1pPr marL="0" indent="0">
              <a:buFont typeface="Arial" pitchFamily="34" charset="0"/>
              <a:buNone/>
              <a:defRPr sz="5400">
                <a:solidFill>
                  <a:schemeClr val="bg2"/>
                </a:solidFill>
              </a:defRPr>
            </a:lvl1pPr>
          </a:lstStyle>
          <a:p>
            <a:pPr lvl="0"/>
            <a:r>
              <a:rPr lang="fr-FR" dirty="0"/>
              <a:t>LOGO CLIENT</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60242" y="376238"/>
            <a:ext cx="2828501" cy="27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53301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1"/>
            <a:ext cx="5200791" cy="1661993"/>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p:nvPr>
        </p:nvSpPr>
        <p:spPr>
          <a:xfrm>
            <a:off x="274322" y="2252134"/>
            <a:ext cx="5200791" cy="307777"/>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a:t>Click to edit Master subtitle style</a:t>
            </a:r>
            <a:endParaRPr lang="en-US" dirty="0"/>
          </a:p>
        </p:txBody>
      </p:sp>
      <p:pic>
        <p:nvPicPr>
          <p:cNvPr id="7" name="Picture 9" descr="white"/>
          <p:cNvPicPr>
            <a:picLocks noChangeAspect="1" noChangeArrowheads="1"/>
          </p:cNvPicPr>
          <p:nvPr userDrawn="1"/>
        </p:nvPicPr>
        <p:blipFill>
          <a:blip r:embed="rId3" cstate="screen"/>
          <a:srcRect/>
          <a:stretch>
            <a:fillRect/>
          </a:stretch>
        </p:blipFill>
        <p:spPr bwMode="black">
          <a:xfrm>
            <a:off x="7823200" y="3816264"/>
            <a:ext cx="1023494" cy="1023494"/>
          </a:xfrm>
          <a:prstGeom prst="rect">
            <a:avLst/>
          </a:prstGeom>
          <a:noFill/>
          <a:ln w="9525">
            <a:noFill/>
            <a:miter lim="800000"/>
            <a:headEnd/>
            <a:tailEnd/>
          </a:ln>
        </p:spPr>
      </p:pic>
    </p:spTree>
    <p:extLst>
      <p:ext uri="{BB962C8B-B14F-4D97-AF65-F5344CB8AC3E}">
        <p14:creationId xmlns:p14="http://schemas.microsoft.com/office/powerpoint/2010/main" val="3725480198"/>
      </p:ext>
    </p:extLst>
  </p:cSld>
  <p:clrMapOvr>
    <a:masterClrMapping/>
  </p:clrMapOvr>
  <p:transition spd="med">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33334083"/>
      </p:ext>
    </p:extLst>
  </p:cSld>
  <p:clrMapOvr>
    <a:masterClrMapping/>
  </p:clrMapOvr>
  <p:transition spd="med">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a:t>Subhead</a:t>
            </a:r>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a:t>Click to edit content page title </a:t>
            </a:r>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4171541382"/>
      </p:ext>
    </p:extLst>
  </p:cSld>
  <p:clrMapOvr>
    <a:masterClrMapping/>
  </p:clrMapOvr>
  <p:transition spd="med">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a:t>Click to edit content page title</a:t>
            </a:r>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167875615"/>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3" y="274319"/>
            <a:ext cx="4285279" cy="640080"/>
          </a:xfrm>
        </p:spPr>
        <p:txBody>
          <a:bodyPr/>
          <a:lstStyle>
            <a:lvl1pPr>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450285757"/>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1" y="274321"/>
            <a:ext cx="5042747" cy="332399"/>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a:t>Subhead</a:t>
            </a:r>
          </a:p>
        </p:txBody>
      </p:sp>
    </p:spTree>
    <p:extLst>
      <p:ext uri="{BB962C8B-B14F-4D97-AF65-F5344CB8AC3E}">
        <p14:creationId xmlns:p14="http://schemas.microsoft.com/office/powerpoint/2010/main" val="110146881"/>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1"/>
            <a:ext cx="4297680" cy="664797"/>
          </a:xfrm>
        </p:spPr>
        <p:txBody>
          <a:bodyPr/>
          <a:lstStyle>
            <a:lvl1pPr>
              <a:defRPr baseline="0"/>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a:t>Subhead</a:t>
            </a:r>
          </a:p>
        </p:txBody>
      </p:sp>
    </p:spTree>
    <p:extLst>
      <p:ext uri="{BB962C8B-B14F-4D97-AF65-F5344CB8AC3E}">
        <p14:creationId xmlns:p14="http://schemas.microsoft.com/office/powerpoint/2010/main" val="2849380585"/>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07225885"/>
      </p:ext>
    </p:extLst>
  </p:cSld>
  <p:clrMapOvr>
    <a:masterClrMapping/>
  </p:clrMapOvr>
  <p:transition spd="med">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510657"/>
      </p:ext>
    </p:extLst>
  </p:cSld>
  <p:clrMapOvr>
    <a:masterClrMapping/>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ell Gray divider slide ">
    <p:bg>
      <p:bgPr>
        <a:solidFill>
          <a:srgbClr val="EEEEEE"/>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rgbClr val="AAAAAA"/>
                </a:solidFill>
              </a:defRPr>
            </a:lvl1pPr>
          </a:lstStyle>
          <a:p>
            <a:r>
              <a:rPr lang="en-US" dirty="0"/>
              <a:t>Click to edit divider slide title  </a:t>
            </a:r>
          </a:p>
        </p:txBody>
      </p:sp>
    </p:spTree>
    <p:extLst>
      <p:ext uri="{BB962C8B-B14F-4D97-AF65-F5344CB8AC3E}">
        <p14:creationId xmlns:p14="http://schemas.microsoft.com/office/powerpoint/2010/main" val="1608717228"/>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rtes de visite intervenant">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sp>
        <p:nvSpPr>
          <p:cNvPr id="4" name="Espace réservé de la date 3"/>
          <p:cNvSpPr>
            <a:spLocks noGrp="1"/>
          </p:cNvSpPr>
          <p:nvPr>
            <p:ph type="dt" sz="half" idx="28"/>
          </p:nvPr>
        </p:nvSpPr>
        <p:spPr>
          <a:xfrm>
            <a:off x="1832670" y="4982570"/>
            <a:ext cx="506549" cy="153888"/>
          </a:xfrm>
          <a:prstGeom prst="rect">
            <a:avLst/>
          </a:prstGeom>
        </p:spPr>
        <p:txBody>
          <a:bodyPr/>
          <a:lstStyle/>
          <a:p>
            <a:r>
              <a:rPr lang="fr-FR"/>
              <a:t>08/02/2016</a:t>
            </a:r>
            <a:endParaRPr lang="fr-FR" dirty="0"/>
          </a:p>
        </p:txBody>
      </p:sp>
      <p:sp>
        <p:nvSpPr>
          <p:cNvPr id="5" name="Espace réservé du pied de page 4"/>
          <p:cNvSpPr>
            <a:spLocks noGrp="1"/>
          </p:cNvSpPr>
          <p:nvPr>
            <p:ph type="ftr" sz="quarter" idx="29"/>
          </p:nvPr>
        </p:nvSpPr>
        <p:spPr>
          <a:xfrm>
            <a:off x="2617336" y="4982570"/>
            <a:ext cx="6283920" cy="153888"/>
          </a:xfrm>
          <a:prstGeom prst="rect">
            <a:avLst/>
          </a:prstGeom>
        </p:spPr>
        <p:txBody>
          <a:bodyPr/>
          <a:lstStyle/>
          <a:p>
            <a:r>
              <a:rPr lang="fr-FR"/>
              <a:t>Infeeny</a:t>
            </a:r>
            <a:endParaRPr lang="fr-FR" dirty="0"/>
          </a:p>
        </p:txBody>
      </p:sp>
      <p:sp>
        <p:nvSpPr>
          <p:cNvPr id="6" name="Espace réservé du numéro de diapositive 5"/>
          <p:cNvSpPr>
            <a:spLocks noGrp="1"/>
          </p:cNvSpPr>
          <p:nvPr>
            <p:ph type="sldNum" sz="quarter" idx="30"/>
          </p:nvPr>
        </p:nvSpPr>
        <p:spPr>
          <a:xfrm>
            <a:off x="1350741" y="4982570"/>
            <a:ext cx="339837" cy="153888"/>
          </a:xfrm>
          <a:prstGeom prst="rect">
            <a:avLst/>
          </a:prstGeom>
        </p:spPr>
        <p:txBody>
          <a:bodyPr/>
          <a:lstStyle/>
          <a:p>
            <a:r>
              <a:rPr lang="fr-FR"/>
              <a:t>P. </a:t>
            </a:r>
            <a:fld id="{A733B763-BB36-4290-88D7-9BAF99F4BA6E}" type="slidenum">
              <a:rPr lang="fr-FR" smtClean="0"/>
              <a:pPr/>
              <a:t>‹N°›</a:t>
            </a:fld>
            <a:endParaRPr lang="fr-FR" dirty="0"/>
          </a:p>
        </p:txBody>
      </p:sp>
      <p:sp>
        <p:nvSpPr>
          <p:cNvPr id="28" name="Espace réservé du contenu 40"/>
          <p:cNvSpPr>
            <a:spLocks noGrp="1"/>
          </p:cNvSpPr>
          <p:nvPr>
            <p:ph sz="quarter" idx="16" hasCustomPrompt="1"/>
          </p:nvPr>
        </p:nvSpPr>
        <p:spPr>
          <a:xfrm>
            <a:off x="1455738" y="1193008"/>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0" name="Espace réservé du contenu 40"/>
          <p:cNvSpPr>
            <a:spLocks noGrp="1"/>
          </p:cNvSpPr>
          <p:nvPr>
            <p:ph sz="quarter" idx="17" hasCustomPrompt="1"/>
          </p:nvPr>
        </p:nvSpPr>
        <p:spPr>
          <a:xfrm>
            <a:off x="5658418" y="1193008"/>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1" name="Espace réservé du contenu 40"/>
          <p:cNvSpPr>
            <a:spLocks noGrp="1"/>
          </p:cNvSpPr>
          <p:nvPr>
            <p:ph sz="quarter" idx="18" hasCustomPrompt="1"/>
          </p:nvPr>
        </p:nvSpPr>
        <p:spPr>
          <a:xfrm>
            <a:off x="5665788" y="2454603"/>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2" name="Espace réservé du contenu 40"/>
          <p:cNvSpPr>
            <a:spLocks noGrp="1"/>
          </p:cNvSpPr>
          <p:nvPr>
            <p:ph sz="quarter" idx="19" hasCustomPrompt="1"/>
          </p:nvPr>
        </p:nvSpPr>
        <p:spPr>
          <a:xfrm>
            <a:off x="1455738" y="2454603"/>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3" name="Espace réservé du contenu 40"/>
          <p:cNvSpPr>
            <a:spLocks noGrp="1"/>
          </p:cNvSpPr>
          <p:nvPr>
            <p:ph sz="quarter" idx="20" hasCustomPrompt="1"/>
          </p:nvPr>
        </p:nvSpPr>
        <p:spPr>
          <a:xfrm>
            <a:off x="1455738" y="3720158"/>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4" name="Espace réservé du contenu 40"/>
          <p:cNvSpPr>
            <a:spLocks noGrp="1"/>
          </p:cNvSpPr>
          <p:nvPr>
            <p:ph sz="quarter" idx="21" hasCustomPrompt="1"/>
          </p:nvPr>
        </p:nvSpPr>
        <p:spPr>
          <a:xfrm>
            <a:off x="5658418" y="3720161"/>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5" name="Espace réservé du contenu 59"/>
          <p:cNvSpPr>
            <a:spLocks noGrp="1"/>
          </p:cNvSpPr>
          <p:nvPr>
            <p:ph sz="quarter" idx="22" hasCustomPrompt="1"/>
          </p:nvPr>
        </p:nvSpPr>
        <p:spPr>
          <a:xfrm>
            <a:off x="215678" y="1295878"/>
            <a:ext cx="1240060" cy="909637"/>
          </a:xfrm>
        </p:spPr>
        <p:txBody>
          <a:bodyPr>
            <a:noAutofit/>
          </a:bodyPr>
          <a:lstStyle>
            <a:lvl2pPr marL="271463" indent="0">
              <a:buNone/>
              <a:defRPr/>
            </a:lvl2pPr>
          </a:lstStyle>
          <a:p>
            <a:pPr lvl="1"/>
            <a:r>
              <a:rPr lang="fr-FR" dirty="0" err="1"/>
              <a:t>Picto</a:t>
            </a:r>
            <a:r>
              <a:rPr lang="fr-FR" dirty="0"/>
              <a:t> ou Photo</a:t>
            </a:r>
          </a:p>
        </p:txBody>
      </p:sp>
      <p:sp>
        <p:nvSpPr>
          <p:cNvPr id="36" name="Espace réservé du contenu 59"/>
          <p:cNvSpPr>
            <a:spLocks noGrp="1"/>
          </p:cNvSpPr>
          <p:nvPr>
            <p:ph sz="quarter" idx="23" hasCustomPrompt="1"/>
          </p:nvPr>
        </p:nvSpPr>
        <p:spPr>
          <a:xfrm>
            <a:off x="215678" y="2581134"/>
            <a:ext cx="1240060" cy="909637"/>
          </a:xfrm>
        </p:spPr>
        <p:txBody>
          <a:bodyPr>
            <a:noAutofit/>
          </a:bodyPr>
          <a:lstStyle>
            <a:lvl2pPr marL="271463" indent="0">
              <a:buNone/>
              <a:defRPr/>
            </a:lvl2pPr>
          </a:lstStyle>
          <a:p>
            <a:pPr lvl="1"/>
            <a:r>
              <a:rPr lang="fr-FR" dirty="0" err="1"/>
              <a:t>Picto</a:t>
            </a:r>
            <a:r>
              <a:rPr lang="fr-FR" dirty="0"/>
              <a:t> ou Photo</a:t>
            </a:r>
          </a:p>
        </p:txBody>
      </p:sp>
      <p:sp>
        <p:nvSpPr>
          <p:cNvPr id="37" name="Espace réservé du contenu 59"/>
          <p:cNvSpPr>
            <a:spLocks noGrp="1"/>
          </p:cNvSpPr>
          <p:nvPr>
            <p:ph sz="quarter" idx="24" hasCustomPrompt="1"/>
          </p:nvPr>
        </p:nvSpPr>
        <p:spPr>
          <a:xfrm>
            <a:off x="215678" y="3823288"/>
            <a:ext cx="1240060" cy="909637"/>
          </a:xfrm>
        </p:spPr>
        <p:txBody>
          <a:bodyPr>
            <a:noAutofit/>
          </a:bodyPr>
          <a:lstStyle>
            <a:lvl2pPr marL="271463" indent="0">
              <a:buNone/>
              <a:defRPr/>
            </a:lvl2pPr>
          </a:lstStyle>
          <a:p>
            <a:pPr lvl="1"/>
            <a:r>
              <a:rPr lang="fr-FR" dirty="0" err="1"/>
              <a:t>Picto</a:t>
            </a:r>
            <a:r>
              <a:rPr lang="fr-FR" dirty="0"/>
              <a:t> ou Photo</a:t>
            </a:r>
          </a:p>
        </p:txBody>
      </p:sp>
      <p:sp>
        <p:nvSpPr>
          <p:cNvPr id="38" name="Espace réservé du contenu 59"/>
          <p:cNvSpPr>
            <a:spLocks noGrp="1"/>
          </p:cNvSpPr>
          <p:nvPr>
            <p:ph sz="quarter" idx="25" hasCustomPrompt="1"/>
          </p:nvPr>
        </p:nvSpPr>
        <p:spPr>
          <a:xfrm>
            <a:off x="4425728" y="1295878"/>
            <a:ext cx="1240060" cy="909637"/>
          </a:xfrm>
        </p:spPr>
        <p:txBody>
          <a:bodyPr>
            <a:noAutofit/>
          </a:bodyPr>
          <a:lstStyle>
            <a:lvl2pPr marL="271463" indent="0">
              <a:buNone/>
              <a:defRPr/>
            </a:lvl2pPr>
          </a:lstStyle>
          <a:p>
            <a:pPr lvl="1"/>
            <a:r>
              <a:rPr lang="fr-FR" dirty="0" err="1"/>
              <a:t>Picto</a:t>
            </a:r>
            <a:r>
              <a:rPr lang="fr-FR" dirty="0"/>
              <a:t> ou Photo</a:t>
            </a:r>
          </a:p>
        </p:txBody>
      </p:sp>
      <p:sp>
        <p:nvSpPr>
          <p:cNvPr id="39" name="Espace réservé du contenu 59"/>
          <p:cNvSpPr>
            <a:spLocks noGrp="1"/>
          </p:cNvSpPr>
          <p:nvPr>
            <p:ph sz="quarter" idx="26" hasCustomPrompt="1"/>
          </p:nvPr>
        </p:nvSpPr>
        <p:spPr>
          <a:xfrm>
            <a:off x="4425728" y="2581134"/>
            <a:ext cx="1240060" cy="909637"/>
          </a:xfrm>
        </p:spPr>
        <p:txBody>
          <a:bodyPr>
            <a:noAutofit/>
          </a:bodyPr>
          <a:lstStyle>
            <a:lvl2pPr marL="271463" indent="0">
              <a:buNone/>
              <a:defRPr/>
            </a:lvl2pPr>
          </a:lstStyle>
          <a:p>
            <a:pPr lvl="1"/>
            <a:r>
              <a:rPr lang="fr-FR" dirty="0" err="1"/>
              <a:t>Picto</a:t>
            </a:r>
            <a:r>
              <a:rPr lang="fr-FR" dirty="0"/>
              <a:t> ou Photo</a:t>
            </a:r>
          </a:p>
        </p:txBody>
      </p:sp>
      <p:sp>
        <p:nvSpPr>
          <p:cNvPr id="40" name="Espace réservé du contenu 59"/>
          <p:cNvSpPr>
            <a:spLocks noGrp="1"/>
          </p:cNvSpPr>
          <p:nvPr>
            <p:ph sz="quarter" idx="27" hasCustomPrompt="1"/>
          </p:nvPr>
        </p:nvSpPr>
        <p:spPr>
          <a:xfrm>
            <a:off x="4425728" y="3823288"/>
            <a:ext cx="1240060" cy="909637"/>
          </a:xfrm>
        </p:spPr>
        <p:txBody>
          <a:bodyPr>
            <a:noAutofit/>
          </a:bodyPr>
          <a:lstStyle>
            <a:lvl2pPr marL="271463" indent="0">
              <a:buNone/>
              <a:defRPr/>
            </a:lvl2pPr>
          </a:lstStyle>
          <a:p>
            <a:pPr lvl="1"/>
            <a:r>
              <a:rPr lang="fr-FR" dirty="0" err="1"/>
              <a:t>Picto</a:t>
            </a:r>
            <a:r>
              <a:rPr lang="fr-FR" dirty="0"/>
              <a:t> ou Photo</a:t>
            </a:r>
          </a:p>
        </p:txBody>
      </p:sp>
    </p:spTree>
    <p:extLst>
      <p:ext uri="{BB962C8B-B14F-4D97-AF65-F5344CB8AC3E}">
        <p14:creationId xmlns:p14="http://schemas.microsoft.com/office/powerpoint/2010/main" val="9510799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
        <p:nvSpPr>
          <p:cNvPr id="9" name="Slide Number Placeholder 5"/>
          <p:cNvSpPr>
            <a:spLocks noGrp="1"/>
          </p:cNvSpPr>
          <p:nvPr>
            <p:ph type="sldNum" sz="quarter" idx="4"/>
          </p:nvPr>
        </p:nvSpPr>
        <p:spPr>
          <a:xfrm>
            <a:off x="439743" y="4823649"/>
            <a:ext cx="260349" cy="1142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pPr fontAlgn="base">
              <a:spcBef>
                <a:spcPct val="0"/>
              </a:spcBef>
              <a:spcAft>
                <a:spcPct val="0"/>
              </a:spcAft>
            </a:pPr>
            <a:fld id="{DBD5246C-868F-410A-AE52-FE248EDADC46}" type="slidenum">
              <a:rPr lang="en-US" smtClean="0">
                <a:solidFill>
                  <a:srgbClr val="444444">
                    <a:lumMod val="60000"/>
                    <a:lumOff val="40000"/>
                  </a:srgbClr>
                </a:solidFill>
              </a:rPr>
              <a:pPr fontAlgn="base">
                <a:spcBef>
                  <a:spcPct val="0"/>
                </a:spcBef>
                <a:spcAft>
                  <a:spcPct val="0"/>
                </a:spcAft>
              </a:pPr>
              <a:t>‹N°›</a:t>
            </a:fld>
            <a:endParaRPr lang="en-US" dirty="0">
              <a:solidFill>
                <a:srgbClr val="444444">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pPr fontAlgn="base">
              <a:spcBef>
                <a:spcPct val="0"/>
              </a:spcBef>
              <a:spcAft>
                <a:spcPct val="0"/>
              </a:spcAft>
            </a:pPr>
            <a:r>
              <a:rPr lang="en-US" dirty="0">
                <a:solidFill>
                  <a:srgbClr val="444444">
                    <a:lumMod val="60000"/>
                    <a:lumOff val="40000"/>
                  </a:srgbClr>
                </a:solidFill>
              </a:rPr>
              <a:t>Confidential</a:t>
            </a:r>
          </a:p>
        </p:txBody>
      </p:sp>
      <p:sp>
        <p:nvSpPr>
          <p:cNvPr id="10" name="Title 1"/>
          <p:cNvSpPr>
            <a:spLocks noGrp="1"/>
          </p:cNvSpPr>
          <p:nvPr>
            <p:ph type="title" hasCustomPrompt="1"/>
          </p:nvPr>
        </p:nvSpPr>
        <p:spPr>
          <a:xfrm>
            <a:off x="425904" y="196172"/>
            <a:ext cx="8239126" cy="640170"/>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style</a:t>
            </a:r>
            <a:br>
              <a:rPr lang="en-US" dirty="0"/>
            </a:br>
            <a:endParaRPr lang="en-US" dirty="0"/>
          </a:p>
        </p:txBody>
      </p:sp>
      <p:sp>
        <p:nvSpPr>
          <p:cNvPr id="11" name="Date Placeholder 8"/>
          <p:cNvSpPr>
            <a:spLocks noGrp="1"/>
          </p:cNvSpPr>
          <p:nvPr>
            <p:ph type="dt" sz="half" idx="2"/>
          </p:nvPr>
        </p:nvSpPr>
        <p:spPr>
          <a:xfrm>
            <a:off x="1710855" y="4818889"/>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C5C2AC91-E832-4827-ADFC-9DC60DAD1D03}" type="datetime1">
              <a:rPr lang="fr-FR">
                <a:solidFill>
                  <a:srgbClr val="444444">
                    <a:lumMod val="60000"/>
                    <a:lumOff val="40000"/>
                  </a:srgbClr>
                </a:solidFill>
              </a:rPr>
              <a:pPr/>
              <a:t>18/10/2018</a:t>
            </a:fld>
            <a:endParaRPr dirty="0">
              <a:solidFill>
                <a:srgbClr val="444444">
                  <a:lumMod val="60000"/>
                  <a:lumOff val="40000"/>
                </a:srgbClr>
              </a:solidFill>
            </a:endParaRPr>
          </a:p>
        </p:txBody>
      </p:sp>
    </p:spTree>
    <p:extLst>
      <p:ext uri="{BB962C8B-B14F-4D97-AF65-F5344CB8AC3E}">
        <p14:creationId xmlns:p14="http://schemas.microsoft.com/office/powerpoint/2010/main" val="1597895844"/>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rtes de visite verticale gris">
    <p:spTree>
      <p:nvGrpSpPr>
        <p:cNvPr id="1" name=""/>
        <p:cNvGrpSpPr/>
        <p:nvPr/>
      </p:nvGrpSpPr>
      <p:grpSpPr>
        <a:xfrm>
          <a:off x="0" y="0"/>
          <a:ext cx="0" cy="0"/>
          <a:chOff x="0" y="0"/>
          <a:chExt cx="0" cy="0"/>
        </a:xfrm>
      </p:grpSpPr>
      <p:pic>
        <p:nvPicPr>
          <p:cNvPr id="36" name="Picture 3"/>
          <p:cNvPicPr>
            <a:picLocks noChangeAspect="1" noChangeArrowheads="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65393" y="0"/>
            <a:ext cx="4433286"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Espace réservé du contenu 39"/>
          <p:cNvSpPr>
            <a:spLocks noGrp="1"/>
          </p:cNvSpPr>
          <p:nvPr>
            <p:ph sz="quarter" idx="30" hasCustomPrompt="1"/>
          </p:nvPr>
        </p:nvSpPr>
        <p:spPr>
          <a:xfrm>
            <a:off x="5278787" y="1430532"/>
            <a:ext cx="1844656" cy="366254"/>
          </a:xfrm>
        </p:spPr>
        <p:txBody>
          <a:bodyPr/>
          <a:lstStyle>
            <a:lvl1pPr marL="0" indent="0">
              <a:buNone/>
              <a:defRPr/>
            </a:lvl1pPr>
          </a:lstStyle>
          <a:p>
            <a:pPr lvl="0"/>
            <a:r>
              <a:rPr lang="fr-FR" dirty="0"/>
              <a:t>CLIENT</a:t>
            </a:r>
          </a:p>
        </p:txBody>
      </p:sp>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pic>
        <p:nvPicPr>
          <p:cNvPr id="6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768665" y="1560902"/>
            <a:ext cx="1602909" cy="155313"/>
          </a:xfrm>
          <a:prstGeom prst="rect">
            <a:avLst/>
          </a:prstGeom>
          <a:noFill/>
          <a:extLst>
            <a:ext uri="{909E8E84-426E-40DD-AFC4-6F175D3DCCD1}">
              <a14:hiddenFill xmlns:a14="http://schemas.microsoft.com/office/drawing/2010/main">
                <a:solidFill>
                  <a:srgbClr val="FFFFFF"/>
                </a:solidFill>
              </a14:hiddenFill>
            </a:ext>
          </a:extLst>
        </p:spPr>
      </p:pic>
      <p:sp>
        <p:nvSpPr>
          <p:cNvPr id="84" name="Espace réservé du contenu 19"/>
          <p:cNvSpPr>
            <a:spLocks noGrp="1"/>
          </p:cNvSpPr>
          <p:nvPr>
            <p:ph sz="quarter" idx="13" hasCustomPrompt="1"/>
          </p:nvPr>
        </p:nvSpPr>
        <p:spPr>
          <a:xfrm>
            <a:off x="75742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5" name="Espace réservé du contenu 19"/>
          <p:cNvSpPr>
            <a:spLocks noGrp="1"/>
          </p:cNvSpPr>
          <p:nvPr>
            <p:ph sz="quarter" idx="14" hasCustomPrompt="1"/>
          </p:nvPr>
        </p:nvSpPr>
        <p:spPr>
          <a:xfrm>
            <a:off x="273466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6" name="Espace réservé du contenu 19"/>
          <p:cNvSpPr>
            <a:spLocks noGrp="1"/>
          </p:cNvSpPr>
          <p:nvPr>
            <p:ph sz="quarter" idx="15" hasCustomPrompt="1"/>
          </p:nvPr>
        </p:nvSpPr>
        <p:spPr>
          <a:xfrm>
            <a:off x="757423" y="2746632"/>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7" name="Espace réservé du contenu 19"/>
          <p:cNvSpPr>
            <a:spLocks noGrp="1"/>
          </p:cNvSpPr>
          <p:nvPr>
            <p:ph sz="quarter" idx="16" hasCustomPrompt="1"/>
          </p:nvPr>
        </p:nvSpPr>
        <p:spPr>
          <a:xfrm>
            <a:off x="757423" y="3515559"/>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8" name="Espace réservé du contenu 19"/>
          <p:cNvSpPr>
            <a:spLocks noGrp="1"/>
          </p:cNvSpPr>
          <p:nvPr>
            <p:ph sz="quarter" idx="17" hasCustomPrompt="1"/>
          </p:nvPr>
        </p:nvSpPr>
        <p:spPr>
          <a:xfrm>
            <a:off x="757423" y="4284486"/>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9" name="Espace réservé du contenu 19"/>
          <p:cNvSpPr>
            <a:spLocks noGrp="1"/>
          </p:cNvSpPr>
          <p:nvPr>
            <p:ph sz="quarter" idx="18" hasCustomPrompt="1"/>
          </p:nvPr>
        </p:nvSpPr>
        <p:spPr>
          <a:xfrm>
            <a:off x="2734663" y="2742328"/>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0" name="Espace réservé du contenu 19"/>
          <p:cNvSpPr>
            <a:spLocks noGrp="1"/>
          </p:cNvSpPr>
          <p:nvPr>
            <p:ph sz="quarter" idx="19" hasCustomPrompt="1"/>
          </p:nvPr>
        </p:nvSpPr>
        <p:spPr>
          <a:xfrm>
            <a:off x="2734663" y="3506951"/>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1" name="Espace réservé du contenu 19"/>
          <p:cNvSpPr>
            <a:spLocks noGrp="1"/>
          </p:cNvSpPr>
          <p:nvPr>
            <p:ph sz="quarter" idx="20" hasCustomPrompt="1"/>
          </p:nvPr>
        </p:nvSpPr>
        <p:spPr>
          <a:xfrm>
            <a:off x="2734663" y="4271573"/>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2" name="Espace réservé du contenu 19"/>
          <p:cNvSpPr>
            <a:spLocks noGrp="1"/>
          </p:cNvSpPr>
          <p:nvPr>
            <p:ph sz="quarter" idx="21" hasCustomPrompt="1"/>
          </p:nvPr>
        </p:nvSpPr>
        <p:spPr>
          <a:xfrm>
            <a:off x="5260703"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3" name="Espace réservé du contenu 19"/>
          <p:cNvSpPr>
            <a:spLocks noGrp="1"/>
          </p:cNvSpPr>
          <p:nvPr>
            <p:ph sz="quarter" idx="22" hasCustomPrompt="1"/>
          </p:nvPr>
        </p:nvSpPr>
        <p:spPr>
          <a:xfrm>
            <a:off x="7237944"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4" name="Espace réservé du contenu 19"/>
          <p:cNvSpPr>
            <a:spLocks noGrp="1"/>
          </p:cNvSpPr>
          <p:nvPr>
            <p:ph sz="quarter" idx="23" hasCustomPrompt="1"/>
          </p:nvPr>
        </p:nvSpPr>
        <p:spPr>
          <a:xfrm>
            <a:off x="5260703" y="274107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5" name="Espace réservé du contenu 19"/>
          <p:cNvSpPr>
            <a:spLocks noGrp="1"/>
          </p:cNvSpPr>
          <p:nvPr>
            <p:ph sz="quarter" idx="24" hasCustomPrompt="1"/>
          </p:nvPr>
        </p:nvSpPr>
        <p:spPr>
          <a:xfrm>
            <a:off x="5260703" y="3510005"/>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6" name="Espace réservé du contenu 19"/>
          <p:cNvSpPr>
            <a:spLocks noGrp="1"/>
          </p:cNvSpPr>
          <p:nvPr>
            <p:ph sz="quarter" idx="25" hasCustomPrompt="1"/>
          </p:nvPr>
        </p:nvSpPr>
        <p:spPr>
          <a:xfrm>
            <a:off x="5260703" y="4278932"/>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7" name="Espace réservé du contenu 19"/>
          <p:cNvSpPr>
            <a:spLocks noGrp="1"/>
          </p:cNvSpPr>
          <p:nvPr>
            <p:ph sz="quarter" idx="26" hasCustomPrompt="1"/>
          </p:nvPr>
        </p:nvSpPr>
        <p:spPr>
          <a:xfrm>
            <a:off x="7237944" y="273677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8" name="Espace réservé du contenu 19"/>
          <p:cNvSpPr>
            <a:spLocks noGrp="1"/>
          </p:cNvSpPr>
          <p:nvPr>
            <p:ph sz="quarter" idx="27" hasCustomPrompt="1"/>
          </p:nvPr>
        </p:nvSpPr>
        <p:spPr>
          <a:xfrm>
            <a:off x="7237944" y="3501397"/>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9" name="Espace réservé du contenu 19"/>
          <p:cNvSpPr>
            <a:spLocks noGrp="1"/>
          </p:cNvSpPr>
          <p:nvPr>
            <p:ph sz="quarter" idx="28" hasCustomPrompt="1"/>
          </p:nvPr>
        </p:nvSpPr>
        <p:spPr>
          <a:xfrm>
            <a:off x="7237944" y="4266019"/>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29"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30"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Infeeny</a:t>
            </a:r>
            <a:endParaRPr lang="fr-FR" dirty="0"/>
          </a:p>
        </p:txBody>
      </p:sp>
      <p:sp>
        <p:nvSpPr>
          <p:cNvPr id="31"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32" name="Connecteur droit 31"/>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Espace réservé de la date 3"/>
          <p:cNvSpPr txBox="1">
            <a:spLocks/>
          </p:cNvSpPr>
          <p:nvPr userDrawn="1"/>
        </p:nvSpPr>
        <p:spPr>
          <a:xfrm>
            <a:off x="683568" y="4965373"/>
            <a:ext cx="644489" cy="161583"/>
          </a:xfrm>
          <a:prstGeom prst="rect">
            <a:avLst/>
          </a:prstGeom>
        </p:spPr>
        <p:txBody>
          <a:bodyPr vert="horz" wrap="squar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dirty="0" err="1">
                <a:solidFill>
                  <a:schemeClr val="tx2"/>
                </a:solidFill>
              </a:rPr>
              <a:t>Econocom</a:t>
            </a:r>
            <a:endParaRPr lang="fr-FR" sz="1050" dirty="0">
              <a:solidFill>
                <a:schemeClr val="tx2"/>
              </a:solidFill>
            </a:endParaRPr>
          </a:p>
        </p:txBody>
      </p:sp>
      <p:cxnSp>
        <p:nvCxnSpPr>
          <p:cNvPr id="43" name="Connecteur droit 42"/>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397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rtes de visite verticale bleu">
    <p:spTree>
      <p:nvGrpSpPr>
        <p:cNvPr id="1" name=""/>
        <p:cNvGrpSpPr/>
        <p:nvPr/>
      </p:nvGrpSpPr>
      <p:grpSpPr>
        <a:xfrm>
          <a:off x="0" y="0"/>
          <a:ext cx="0" cy="0"/>
          <a:chOff x="0" y="0"/>
          <a:chExt cx="0" cy="0"/>
        </a:xfrm>
      </p:grpSpPr>
      <p:pic>
        <p:nvPicPr>
          <p:cNvPr id="67" name="Picture 3"/>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5393" y="0"/>
            <a:ext cx="4433286"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sp>
        <p:nvSpPr>
          <p:cNvPr id="48" name="Espace réservé du contenu 39"/>
          <p:cNvSpPr>
            <a:spLocks noGrp="1"/>
          </p:cNvSpPr>
          <p:nvPr>
            <p:ph sz="quarter" idx="30" hasCustomPrompt="1"/>
          </p:nvPr>
        </p:nvSpPr>
        <p:spPr>
          <a:xfrm>
            <a:off x="5278787" y="1430532"/>
            <a:ext cx="1844656" cy="366254"/>
          </a:xfrm>
        </p:spPr>
        <p:txBody>
          <a:bodyPr/>
          <a:lstStyle>
            <a:lvl1pPr marL="0" indent="0">
              <a:buNone/>
              <a:defRPr/>
            </a:lvl1pPr>
          </a:lstStyle>
          <a:p>
            <a:pPr lvl="0"/>
            <a:r>
              <a:rPr lang="fr-FR" dirty="0"/>
              <a:t>CLIENT</a:t>
            </a:r>
          </a:p>
        </p:txBody>
      </p:sp>
      <p:pic>
        <p:nvPicPr>
          <p:cNvPr id="4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768665" y="1560902"/>
            <a:ext cx="1602909" cy="155313"/>
          </a:xfrm>
          <a:prstGeom prst="rect">
            <a:avLst/>
          </a:prstGeom>
          <a:noFill/>
          <a:extLst>
            <a:ext uri="{909E8E84-426E-40DD-AFC4-6F175D3DCCD1}">
              <a14:hiddenFill xmlns:a14="http://schemas.microsoft.com/office/drawing/2010/main">
                <a:solidFill>
                  <a:srgbClr val="FFFFFF"/>
                </a:solidFill>
              </a14:hiddenFill>
            </a:ext>
          </a:extLst>
        </p:spPr>
      </p:pic>
      <p:sp>
        <p:nvSpPr>
          <p:cNvPr id="51" name="Espace réservé du contenu 19"/>
          <p:cNvSpPr>
            <a:spLocks noGrp="1"/>
          </p:cNvSpPr>
          <p:nvPr>
            <p:ph sz="quarter" idx="13" hasCustomPrompt="1"/>
          </p:nvPr>
        </p:nvSpPr>
        <p:spPr>
          <a:xfrm>
            <a:off x="75742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2" name="Espace réservé du contenu 19"/>
          <p:cNvSpPr>
            <a:spLocks noGrp="1"/>
          </p:cNvSpPr>
          <p:nvPr>
            <p:ph sz="quarter" idx="14" hasCustomPrompt="1"/>
          </p:nvPr>
        </p:nvSpPr>
        <p:spPr>
          <a:xfrm>
            <a:off x="273466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3" name="Espace réservé du contenu 19"/>
          <p:cNvSpPr>
            <a:spLocks noGrp="1"/>
          </p:cNvSpPr>
          <p:nvPr>
            <p:ph sz="quarter" idx="15" hasCustomPrompt="1"/>
          </p:nvPr>
        </p:nvSpPr>
        <p:spPr>
          <a:xfrm>
            <a:off x="757423" y="2746632"/>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4" name="Espace réservé du contenu 19"/>
          <p:cNvSpPr>
            <a:spLocks noGrp="1"/>
          </p:cNvSpPr>
          <p:nvPr>
            <p:ph sz="quarter" idx="16" hasCustomPrompt="1"/>
          </p:nvPr>
        </p:nvSpPr>
        <p:spPr>
          <a:xfrm>
            <a:off x="757423" y="3515559"/>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5" name="Espace réservé du contenu 19"/>
          <p:cNvSpPr>
            <a:spLocks noGrp="1"/>
          </p:cNvSpPr>
          <p:nvPr>
            <p:ph sz="quarter" idx="17" hasCustomPrompt="1"/>
          </p:nvPr>
        </p:nvSpPr>
        <p:spPr>
          <a:xfrm>
            <a:off x="757423" y="4284486"/>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6" name="Espace réservé du contenu 19"/>
          <p:cNvSpPr>
            <a:spLocks noGrp="1"/>
          </p:cNvSpPr>
          <p:nvPr>
            <p:ph sz="quarter" idx="18" hasCustomPrompt="1"/>
          </p:nvPr>
        </p:nvSpPr>
        <p:spPr>
          <a:xfrm>
            <a:off x="2734663" y="2742328"/>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7" name="Espace réservé du contenu 19"/>
          <p:cNvSpPr>
            <a:spLocks noGrp="1"/>
          </p:cNvSpPr>
          <p:nvPr>
            <p:ph sz="quarter" idx="19" hasCustomPrompt="1"/>
          </p:nvPr>
        </p:nvSpPr>
        <p:spPr>
          <a:xfrm>
            <a:off x="2734663" y="3506951"/>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8" name="Espace réservé du contenu 19"/>
          <p:cNvSpPr>
            <a:spLocks noGrp="1"/>
          </p:cNvSpPr>
          <p:nvPr>
            <p:ph sz="quarter" idx="20" hasCustomPrompt="1"/>
          </p:nvPr>
        </p:nvSpPr>
        <p:spPr>
          <a:xfrm>
            <a:off x="2734663" y="4271573"/>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9" name="Espace réservé du contenu 19"/>
          <p:cNvSpPr>
            <a:spLocks noGrp="1"/>
          </p:cNvSpPr>
          <p:nvPr>
            <p:ph sz="quarter" idx="21" hasCustomPrompt="1"/>
          </p:nvPr>
        </p:nvSpPr>
        <p:spPr>
          <a:xfrm>
            <a:off x="5260703"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0" name="Espace réservé du contenu 19"/>
          <p:cNvSpPr>
            <a:spLocks noGrp="1"/>
          </p:cNvSpPr>
          <p:nvPr>
            <p:ph sz="quarter" idx="22" hasCustomPrompt="1"/>
          </p:nvPr>
        </p:nvSpPr>
        <p:spPr>
          <a:xfrm>
            <a:off x="7237944"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1" name="Espace réservé du contenu 19"/>
          <p:cNvSpPr>
            <a:spLocks noGrp="1"/>
          </p:cNvSpPr>
          <p:nvPr>
            <p:ph sz="quarter" idx="23" hasCustomPrompt="1"/>
          </p:nvPr>
        </p:nvSpPr>
        <p:spPr>
          <a:xfrm>
            <a:off x="5260703" y="274107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2" name="Espace réservé du contenu 19"/>
          <p:cNvSpPr>
            <a:spLocks noGrp="1"/>
          </p:cNvSpPr>
          <p:nvPr>
            <p:ph sz="quarter" idx="24" hasCustomPrompt="1"/>
          </p:nvPr>
        </p:nvSpPr>
        <p:spPr>
          <a:xfrm>
            <a:off x="5260703" y="3510005"/>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3" name="Espace réservé du contenu 19"/>
          <p:cNvSpPr>
            <a:spLocks noGrp="1"/>
          </p:cNvSpPr>
          <p:nvPr>
            <p:ph sz="quarter" idx="25" hasCustomPrompt="1"/>
          </p:nvPr>
        </p:nvSpPr>
        <p:spPr>
          <a:xfrm>
            <a:off x="5260703" y="4278932"/>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4" name="Espace réservé du contenu 19"/>
          <p:cNvSpPr>
            <a:spLocks noGrp="1"/>
          </p:cNvSpPr>
          <p:nvPr>
            <p:ph sz="quarter" idx="26" hasCustomPrompt="1"/>
          </p:nvPr>
        </p:nvSpPr>
        <p:spPr>
          <a:xfrm>
            <a:off x="7237944" y="273677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5" name="Espace réservé du contenu 19"/>
          <p:cNvSpPr>
            <a:spLocks noGrp="1"/>
          </p:cNvSpPr>
          <p:nvPr>
            <p:ph sz="quarter" idx="27" hasCustomPrompt="1"/>
          </p:nvPr>
        </p:nvSpPr>
        <p:spPr>
          <a:xfrm>
            <a:off x="7237944" y="3501397"/>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6" name="Espace réservé du contenu 19"/>
          <p:cNvSpPr>
            <a:spLocks noGrp="1"/>
          </p:cNvSpPr>
          <p:nvPr>
            <p:ph sz="quarter" idx="28" hasCustomPrompt="1"/>
          </p:nvPr>
        </p:nvSpPr>
        <p:spPr>
          <a:xfrm>
            <a:off x="7237944" y="4266019"/>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29"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30"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Infeeny</a:t>
            </a:r>
            <a:endParaRPr lang="fr-FR" dirty="0"/>
          </a:p>
        </p:txBody>
      </p:sp>
      <p:sp>
        <p:nvSpPr>
          <p:cNvPr id="31"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32" name="Connecteur droit 31"/>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Espace réservé de la date 3"/>
          <p:cNvSpPr txBox="1">
            <a:spLocks/>
          </p:cNvSpPr>
          <p:nvPr userDrawn="1"/>
        </p:nvSpPr>
        <p:spPr>
          <a:xfrm>
            <a:off x="683568" y="4965373"/>
            <a:ext cx="644489" cy="161583"/>
          </a:xfrm>
          <a:prstGeom prst="rect">
            <a:avLst/>
          </a:prstGeom>
        </p:spPr>
        <p:txBody>
          <a:bodyPr vert="horz" wrap="squar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dirty="0" err="1">
                <a:solidFill>
                  <a:schemeClr val="tx2"/>
                </a:solidFill>
              </a:rPr>
              <a:t>Econocom</a:t>
            </a:r>
            <a:endParaRPr lang="fr-FR" sz="1050" dirty="0">
              <a:solidFill>
                <a:schemeClr val="tx2"/>
              </a:solidFill>
            </a:endParaRPr>
          </a:p>
        </p:txBody>
      </p:sp>
      <p:cxnSp>
        <p:nvCxnSpPr>
          <p:cNvPr id="42" name="Connecteur droit 41"/>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227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rtes de visite horizontale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sp>
        <p:nvSpPr>
          <p:cNvPr id="3"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4"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5"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a:t>P. </a:t>
            </a:r>
            <a:fld id="{A733B763-BB36-4290-88D7-9BAF99F4BA6E}" type="slidenum">
              <a:rPr lang="fr-FR" smtClean="0"/>
              <a:pPr/>
              <a:t>‹N°›</a:t>
            </a:fld>
            <a:endParaRPr lang="fr-FR" dirty="0"/>
          </a:p>
        </p:txBody>
      </p:sp>
      <p:sp>
        <p:nvSpPr>
          <p:cNvPr id="47" name="Espace réservé du contenu 39"/>
          <p:cNvSpPr>
            <a:spLocks noGrp="1"/>
          </p:cNvSpPr>
          <p:nvPr>
            <p:ph sz="quarter" idx="30" hasCustomPrompt="1"/>
          </p:nvPr>
        </p:nvSpPr>
        <p:spPr>
          <a:xfrm>
            <a:off x="765175" y="3076452"/>
            <a:ext cx="1844656" cy="366254"/>
          </a:xfrm>
        </p:spPr>
        <p:txBody>
          <a:bodyPr/>
          <a:lstStyle>
            <a:lvl1pPr marL="0" indent="0">
              <a:buNone/>
              <a:defRPr/>
            </a:lvl1pPr>
          </a:lstStyle>
          <a:p>
            <a:pPr lvl="0"/>
            <a:r>
              <a:rPr lang="fr-FR" dirty="0"/>
              <a:t>CLIENT</a:t>
            </a:r>
          </a:p>
        </p:txBody>
      </p:sp>
      <p:sp>
        <p:nvSpPr>
          <p:cNvPr id="49" name="Espace réservé du contenu 19"/>
          <p:cNvSpPr>
            <a:spLocks noGrp="1"/>
          </p:cNvSpPr>
          <p:nvPr>
            <p:ph sz="quarter" idx="13" hasCustomPrompt="1"/>
          </p:nvPr>
        </p:nvSpPr>
        <p:spPr>
          <a:xfrm>
            <a:off x="75742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0" name="Espace réservé du contenu 19"/>
          <p:cNvSpPr>
            <a:spLocks noGrp="1"/>
          </p:cNvSpPr>
          <p:nvPr>
            <p:ph sz="quarter" idx="14" hasCustomPrompt="1"/>
          </p:nvPr>
        </p:nvSpPr>
        <p:spPr>
          <a:xfrm>
            <a:off x="273466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1" name="Espace réservé du contenu 19"/>
          <p:cNvSpPr>
            <a:spLocks noGrp="1"/>
          </p:cNvSpPr>
          <p:nvPr>
            <p:ph sz="quarter" idx="15" hasCustomPrompt="1"/>
          </p:nvPr>
        </p:nvSpPr>
        <p:spPr>
          <a:xfrm>
            <a:off x="757423" y="2411352"/>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2" name="Espace réservé du contenu 19"/>
          <p:cNvSpPr>
            <a:spLocks noGrp="1"/>
          </p:cNvSpPr>
          <p:nvPr>
            <p:ph sz="quarter" idx="16" hasCustomPrompt="1"/>
          </p:nvPr>
        </p:nvSpPr>
        <p:spPr>
          <a:xfrm>
            <a:off x="757423" y="3515559"/>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3" name="Espace réservé du contenu 19"/>
          <p:cNvSpPr>
            <a:spLocks noGrp="1"/>
          </p:cNvSpPr>
          <p:nvPr>
            <p:ph sz="quarter" idx="17" hasCustomPrompt="1"/>
          </p:nvPr>
        </p:nvSpPr>
        <p:spPr>
          <a:xfrm>
            <a:off x="757423" y="4284486"/>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4" name="Espace réservé du contenu 19"/>
          <p:cNvSpPr>
            <a:spLocks noGrp="1"/>
          </p:cNvSpPr>
          <p:nvPr>
            <p:ph sz="quarter" idx="18" hasCustomPrompt="1"/>
          </p:nvPr>
        </p:nvSpPr>
        <p:spPr>
          <a:xfrm>
            <a:off x="2734663" y="2407048"/>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5" name="Espace réservé du contenu 19"/>
          <p:cNvSpPr>
            <a:spLocks noGrp="1"/>
          </p:cNvSpPr>
          <p:nvPr>
            <p:ph sz="quarter" idx="19" hasCustomPrompt="1"/>
          </p:nvPr>
        </p:nvSpPr>
        <p:spPr>
          <a:xfrm>
            <a:off x="2734663" y="3506951"/>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6" name="Espace réservé du contenu 19"/>
          <p:cNvSpPr>
            <a:spLocks noGrp="1"/>
          </p:cNvSpPr>
          <p:nvPr>
            <p:ph sz="quarter" idx="20" hasCustomPrompt="1"/>
          </p:nvPr>
        </p:nvSpPr>
        <p:spPr>
          <a:xfrm>
            <a:off x="2734663" y="4271573"/>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7" name="Espace réservé du contenu 19"/>
          <p:cNvSpPr>
            <a:spLocks noGrp="1"/>
          </p:cNvSpPr>
          <p:nvPr>
            <p:ph sz="quarter" idx="21" hasCustomPrompt="1"/>
          </p:nvPr>
        </p:nvSpPr>
        <p:spPr>
          <a:xfrm>
            <a:off x="5260703"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8" name="Espace réservé du contenu 19"/>
          <p:cNvSpPr>
            <a:spLocks noGrp="1"/>
          </p:cNvSpPr>
          <p:nvPr>
            <p:ph sz="quarter" idx="22" hasCustomPrompt="1"/>
          </p:nvPr>
        </p:nvSpPr>
        <p:spPr>
          <a:xfrm>
            <a:off x="7237944"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9" name="Espace réservé du contenu 19"/>
          <p:cNvSpPr>
            <a:spLocks noGrp="1"/>
          </p:cNvSpPr>
          <p:nvPr>
            <p:ph sz="quarter" idx="23" hasCustomPrompt="1"/>
          </p:nvPr>
        </p:nvSpPr>
        <p:spPr>
          <a:xfrm>
            <a:off x="5260703" y="240579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0" name="Espace réservé du contenu 19"/>
          <p:cNvSpPr>
            <a:spLocks noGrp="1"/>
          </p:cNvSpPr>
          <p:nvPr>
            <p:ph sz="quarter" idx="24" hasCustomPrompt="1"/>
          </p:nvPr>
        </p:nvSpPr>
        <p:spPr>
          <a:xfrm>
            <a:off x="5260703" y="3510005"/>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1" name="Espace réservé du contenu 19"/>
          <p:cNvSpPr>
            <a:spLocks noGrp="1"/>
          </p:cNvSpPr>
          <p:nvPr>
            <p:ph sz="quarter" idx="25" hasCustomPrompt="1"/>
          </p:nvPr>
        </p:nvSpPr>
        <p:spPr>
          <a:xfrm>
            <a:off x="5260703" y="4278932"/>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2" name="Espace réservé du contenu 19"/>
          <p:cNvSpPr>
            <a:spLocks noGrp="1"/>
          </p:cNvSpPr>
          <p:nvPr>
            <p:ph sz="quarter" idx="26" hasCustomPrompt="1"/>
          </p:nvPr>
        </p:nvSpPr>
        <p:spPr>
          <a:xfrm>
            <a:off x="7237944" y="240149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3" name="Espace réservé du contenu 19"/>
          <p:cNvSpPr>
            <a:spLocks noGrp="1"/>
          </p:cNvSpPr>
          <p:nvPr>
            <p:ph sz="quarter" idx="27" hasCustomPrompt="1"/>
          </p:nvPr>
        </p:nvSpPr>
        <p:spPr>
          <a:xfrm>
            <a:off x="7237944" y="3501397"/>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4" name="Espace réservé du contenu 19"/>
          <p:cNvSpPr>
            <a:spLocks noGrp="1"/>
          </p:cNvSpPr>
          <p:nvPr>
            <p:ph sz="quarter" idx="28" hasCustomPrompt="1"/>
          </p:nvPr>
        </p:nvSpPr>
        <p:spPr>
          <a:xfrm>
            <a:off x="7237944" y="4266019"/>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5" name="Freeform 6"/>
          <p:cNvSpPr>
            <a:spLocks/>
          </p:cNvSpPr>
          <p:nvPr userDrawn="1"/>
        </p:nvSpPr>
        <p:spPr bwMode="auto">
          <a:xfrm>
            <a:off x="6347460" y="1"/>
            <a:ext cx="2796539" cy="1753402"/>
          </a:xfrm>
          <a:custGeom>
            <a:avLst/>
            <a:gdLst>
              <a:gd name="T0" fmla="*/ 101 w 1117"/>
              <a:gd name="T1" fmla="*/ 0 h 700"/>
              <a:gd name="T2" fmla="*/ 1117 w 1117"/>
              <a:gd name="T3" fmla="*/ 0 h 700"/>
              <a:gd name="T4" fmla="*/ 1117 w 1117"/>
              <a:gd name="T5" fmla="*/ 483 h 700"/>
              <a:gd name="T6" fmla="*/ 397 w 1117"/>
              <a:gd name="T7" fmla="*/ 586 h 700"/>
              <a:gd name="T8" fmla="*/ 101 w 1117"/>
              <a:gd name="T9" fmla="*/ 0 h 700"/>
            </a:gdLst>
            <a:ahLst/>
            <a:cxnLst>
              <a:cxn ang="0">
                <a:pos x="T0" y="T1"/>
              </a:cxn>
              <a:cxn ang="0">
                <a:pos x="T2" y="T3"/>
              </a:cxn>
              <a:cxn ang="0">
                <a:pos x="T4" y="T5"/>
              </a:cxn>
              <a:cxn ang="0">
                <a:pos x="T6" y="T7"/>
              </a:cxn>
              <a:cxn ang="0">
                <a:pos x="T8" y="T9"/>
              </a:cxn>
            </a:cxnLst>
            <a:rect l="0" t="0" r="r" b="b"/>
            <a:pathLst>
              <a:path w="1117" h="700">
                <a:moveTo>
                  <a:pt x="101" y="0"/>
                </a:moveTo>
                <a:cubicBezTo>
                  <a:pt x="1117" y="0"/>
                  <a:pt x="1117" y="0"/>
                  <a:pt x="1117" y="0"/>
                </a:cubicBezTo>
                <a:cubicBezTo>
                  <a:pt x="1117" y="483"/>
                  <a:pt x="1117" y="483"/>
                  <a:pt x="1117" y="483"/>
                </a:cubicBezTo>
                <a:cubicBezTo>
                  <a:pt x="1117" y="483"/>
                  <a:pt x="941" y="700"/>
                  <a:pt x="397" y="586"/>
                </a:cubicBezTo>
                <a:cubicBezTo>
                  <a:pt x="397" y="586"/>
                  <a:pt x="0" y="518"/>
                  <a:pt x="101" y="0"/>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fr-FR"/>
          </a:p>
        </p:txBody>
      </p:sp>
      <p:pic>
        <p:nvPicPr>
          <p:cNvPr id="66" name="Picture 7" descr="F:\Doc17-10-2012\Picto création+src\ID View white.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84217" y="-281940"/>
            <a:ext cx="2137545" cy="213754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768665" y="1317062"/>
            <a:ext cx="1602909" cy="15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3908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2.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202895" y="490051"/>
            <a:ext cx="7657639" cy="660893"/>
          </a:xfrm>
          <a:prstGeom prst="rect">
            <a:avLst/>
          </a:prstGeom>
        </p:spPr>
        <p:txBody>
          <a:bodyPr vert="horz" lIns="0" tIns="0" rIns="0" bIns="0" rtlCol="0" anchor="t" anchorCtr="0">
            <a:noAutofit/>
          </a:bodyPr>
          <a:lstStyle/>
          <a:p>
            <a:pPr lvl="0"/>
            <a:r>
              <a:rPr lang="fr-FR" dirty="0"/>
              <a:t>Modifiez le style du titre</a:t>
            </a:r>
          </a:p>
        </p:txBody>
      </p:sp>
      <p:sp>
        <p:nvSpPr>
          <p:cNvPr id="3" name="Espace réservé du texte 2"/>
          <p:cNvSpPr>
            <a:spLocks noGrp="1"/>
          </p:cNvSpPr>
          <p:nvPr>
            <p:ph type="body" idx="1"/>
          </p:nvPr>
        </p:nvSpPr>
        <p:spPr>
          <a:xfrm>
            <a:off x="937325" y="1303459"/>
            <a:ext cx="7923209" cy="1874359"/>
          </a:xfrm>
          <a:prstGeom prst="rect">
            <a:avLst/>
          </a:prstGeom>
        </p:spPr>
        <p:txBody>
          <a:bodyPr vert="horz" wrap="square" lIns="0" tIns="0" rIns="0" bIns="0" rtlCol="0" anchor="t" anchorCtr="0">
            <a:sp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Rectangle 6"/>
          <p:cNvSpPr/>
          <p:nvPr/>
        </p:nvSpPr>
        <p:spPr>
          <a:xfrm>
            <a:off x="1" y="0"/>
            <a:ext cx="567267" cy="51435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20399628"/>
      </p:ext>
    </p:extLst>
  </p:cSld>
  <p:clrMap bg1="lt1" tx1="dk1" bg2="lt2" tx2="dk2" accent1="accent1" accent2="accent2" accent3="accent3" accent4="accent4" accent5="accent5" accent6="accent6" hlink="hlink" folHlink="folHlink"/>
  <p:sldLayoutIdLst>
    <p:sldLayoutId id="2147483706" r:id="rId1"/>
    <p:sldLayoutId id="2147483649" r:id="rId2"/>
    <p:sldLayoutId id="2147483689" r:id="rId3"/>
    <p:sldLayoutId id="2147483671" r:id="rId4"/>
    <p:sldLayoutId id="2147483690" r:id="rId5"/>
    <p:sldLayoutId id="2147483672" r:id="rId6"/>
    <p:sldLayoutId id="2147483673" r:id="rId7"/>
    <p:sldLayoutId id="2147483676" r:id="rId8"/>
    <p:sldLayoutId id="2147483675" r:id="rId9"/>
    <p:sldLayoutId id="2147483703" r:id="rId10"/>
    <p:sldLayoutId id="2147483660" r:id="rId11"/>
    <p:sldLayoutId id="2147483650" r:id="rId12"/>
    <p:sldLayoutId id="2147483682" r:id="rId13"/>
    <p:sldLayoutId id="2147483701" r:id="rId14"/>
    <p:sldLayoutId id="2147483683" r:id="rId15"/>
    <p:sldLayoutId id="2147483684" r:id="rId16"/>
    <p:sldLayoutId id="2147483685" r:id="rId17"/>
    <p:sldLayoutId id="2147483699" r:id="rId18"/>
    <p:sldLayoutId id="2147483700" r:id="rId19"/>
    <p:sldLayoutId id="2147483680" r:id="rId20"/>
    <p:sldLayoutId id="2147483681" r:id="rId21"/>
    <p:sldLayoutId id="2147483702" r:id="rId22"/>
    <p:sldLayoutId id="2147483686" r:id="rId23"/>
    <p:sldLayoutId id="2147483687" r:id="rId24"/>
    <p:sldLayoutId id="2147483688" r:id="rId25"/>
    <p:sldLayoutId id="2147483697" r:id="rId26"/>
    <p:sldLayoutId id="2147483698" r:id="rId27"/>
    <p:sldLayoutId id="2147483667" r:id="rId28"/>
    <p:sldLayoutId id="2147483704" r:id="rId29"/>
    <p:sldLayoutId id="2147483662" r:id="rId30"/>
    <p:sldLayoutId id="2147483668" r:id="rId31"/>
    <p:sldLayoutId id="2147483669" r:id="rId32"/>
    <p:sldLayoutId id="2147483670" r:id="rId33"/>
    <p:sldLayoutId id="2147483695" r:id="rId34"/>
    <p:sldLayoutId id="2147483696" r:id="rId35"/>
    <p:sldLayoutId id="2147483661" r:id="rId36"/>
    <p:sldLayoutId id="2147483705" r:id="rId37"/>
    <p:sldLayoutId id="2147483666" r:id="rId38"/>
    <p:sldLayoutId id="2147483663" r:id="rId39"/>
    <p:sldLayoutId id="2147483664" r:id="rId40"/>
    <p:sldLayoutId id="2147483665" r:id="rId41"/>
    <p:sldLayoutId id="2147483693" r:id="rId42"/>
    <p:sldLayoutId id="2147483694" r:id="rId43"/>
    <p:sldLayoutId id="2147483655" r:id="rId44"/>
    <p:sldLayoutId id="2147483677" r:id="rId45"/>
    <p:sldLayoutId id="2147483710" r:id="rId46"/>
    <p:sldLayoutId id="2147483678" r:id="rId47"/>
    <p:sldLayoutId id="2147483708" r:id="rId48"/>
  </p:sldLayoutIdLst>
  <p:hf sldNum="0" hdr="0" ftr="0" dt="0"/>
  <p:txStyles>
    <p:titleStyle>
      <a:lvl1pPr algn="l" defTabSz="914400" rtl="0" eaLnBrk="1" latinLnBrk="0" hangingPunct="1">
        <a:lnSpc>
          <a:spcPct val="85000"/>
        </a:lnSpc>
        <a:spcBef>
          <a:spcPct val="0"/>
        </a:spcBef>
        <a:buNone/>
        <a:defRPr lang="fr-FR" sz="3200" b="0" kern="1200" dirty="0">
          <a:solidFill>
            <a:schemeClr val="tx2"/>
          </a:solidFill>
          <a:latin typeface="Calibri" pitchFamily="34" charset="0"/>
          <a:ea typeface="+mj-ea"/>
          <a:cs typeface="Calibri" pitchFamily="34" charset="0"/>
        </a:defRPr>
      </a:lvl1pPr>
    </p:titleStyle>
    <p:bodyStyle>
      <a:lvl1pPr marL="271463" indent="-271463" algn="l" defTabSz="914400" rtl="0" eaLnBrk="1" latinLnBrk="0" hangingPunct="1">
        <a:lnSpc>
          <a:spcPct val="85000"/>
        </a:lnSpc>
        <a:spcBef>
          <a:spcPts val="900"/>
        </a:spcBef>
        <a:buSzPct val="50000"/>
        <a:buFontTx/>
        <a:buBlip>
          <a:blip r:embed="rId50"/>
        </a:buBlip>
        <a:defRPr sz="2800" kern="120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sz="2400" kern="120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sz="2000" kern="120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sz="1800" kern="120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sz="1800" kern="120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2"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content page title. </a:t>
            </a:r>
          </a:p>
        </p:txBody>
      </p:sp>
      <p:sp>
        <p:nvSpPr>
          <p:cNvPr id="1029" name="Text Placeholder 12"/>
          <p:cNvSpPr>
            <a:spLocks noGrp="1"/>
          </p:cNvSpPr>
          <p:nvPr>
            <p:ph type="body" idx="1"/>
          </p:nvPr>
        </p:nvSpPr>
        <p:spPr bwMode="auto">
          <a:xfrm>
            <a:off x="274322"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fontAlgn="base">
              <a:lnSpc>
                <a:spcPct val="90000"/>
              </a:lnSpc>
              <a:spcBef>
                <a:spcPct val="0"/>
              </a:spcBef>
              <a:spcAft>
                <a:spcPct val="0"/>
              </a:spcAft>
              <a:buClr>
                <a:srgbClr val="0085C3"/>
              </a:buClr>
            </a:pPr>
            <a:fld id="{58EC7406-F4CC-4ABF-902E-2AF4E70E5C0F}" type="slidenum">
              <a:rPr lang="en-US" sz="900" smtClean="0">
                <a:solidFill>
                  <a:srgbClr val="444444">
                    <a:lumMod val="50000"/>
                    <a:lumOff val="50000"/>
                  </a:srgbClr>
                </a:solidFill>
              </a:rPr>
              <a:pPr fontAlgn="base">
                <a:lnSpc>
                  <a:spcPct val="90000"/>
                </a:lnSpc>
                <a:spcBef>
                  <a:spcPct val="0"/>
                </a:spcBef>
                <a:spcAft>
                  <a:spcPct val="0"/>
                </a:spcAft>
                <a:buClr>
                  <a:srgbClr val="0085C3"/>
                </a:buClr>
              </a:pPr>
              <a:t>‹N°›</a:t>
            </a:fld>
            <a:endParaRPr lang="fr-FR" sz="900" dirty="0">
              <a:solidFill>
                <a:srgbClr val="444444">
                  <a:lumMod val="50000"/>
                  <a:lumOff val="50000"/>
                </a:srgbClr>
              </a:solidFill>
            </a:endParaRPr>
          </a:p>
        </p:txBody>
      </p:sp>
      <p:sp>
        <p:nvSpPr>
          <p:cNvPr id="16" name="TextBox 15" hidden="1"/>
          <p:cNvSpPr txBox="1"/>
          <p:nvPr/>
        </p:nvSpPr>
        <p:spPr>
          <a:xfrm>
            <a:off x="1895478" y="4825328"/>
            <a:ext cx="649537" cy="124650"/>
          </a:xfrm>
          <a:prstGeom prst="rect">
            <a:avLst/>
          </a:prstGeom>
          <a:noFill/>
        </p:spPr>
        <p:txBody>
          <a:bodyPr wrap="square" lIns="0" tIns="0" rIns="0" bIns="0" rtlCol="0" anchor="ctr">
            <a:spAutoFit/>
          </a:bodyPr>
          <a:lstStyle/>
          <a:p>
            <a:pPr fontAlgn="base">
              <a:lnSpc>
                <a:spcPct val="90000"/>
              </a:lnSpc>
              <a:spcBef>
                <a:spcPts val="600"/>
              </a:spcBef>
              <a:buClr>
                <a:srgbClr val="0085C3"/>
              </a:buClr>
            </a:pPr>
            <a:fld id="{E00CF047-7350-4707-AA1A-E56FA69586CC}" type="datetime1">
              <a:rPr lang="en-US" sz="900" smtClean="0">
                <a:solidFill>
                  <a:srgbClr val="444444">
                    <a:lumMod val="50000"/>
                    <a:lumOff val="50000"/>
                  </a:srgbClr>
                </a:solidFill>
              </a:rPr>
              <a:pPr fontAlgn="base">
                <a:lnSpc>
                  <a:spcPct val="90000"/>
                </a:lnSpc>
                <a:spcBef>
                  <a:spcPts val="600"/>
                </a:spcBef>
                <a:buClr>
                  <a:srgbClr val="0085C3"/>
                </a:buClr>
              </a:pPr>
              <a:t>10/18/2018</a:t>
            </a:fld>
            <a:endParaRPr lang="en-US" sz="900" dirty="0">
              <a:solidFill>
                <a:srgbClr val="444444">
                  <a:lumMod val="50000"/>
                  <a:lumOff val="50000"/>
                </a:srgbClr>
              </a:solidFill>
            </a:endParaRPr>
          </a:p>
        </p:txBody>
      </p:sp>
      <p:sp>
        <p:nvSpPr>
          <p:cNvPr id="13" name="TextBox 12" hidden="1"/>
          <p:cNvSpPr txBox="1"/>
          <p:nvPr/>
        </p:nvSpPr>
        <p:spPr>
          <a:xfrm>
            <a:off x="1895478" y="4825328"/>
            <a:ext cx="649537" cy="124650"/>
          </a:xfrm>
          <a:prstGeom prst="rect">
            <a:avLst/>
          </a:prstGeom>
          <a:noFill/>
        </p:spPr>
        <p:txBody>
          <a:bodyPr wrap="square" lIns="0" tIns="0" rIns="0" bIns="0" rtlCol="0" anchor="ctr">
            <a:spAutoFit/>
          </a:bodyPr>
          <a:lstStyle/>
          <a:p>
            <a:pPr fontAlgn="base">
              <a:lnSpc>
                <a:spcPct val="90000"/>
              </a:lnSpc>
              <a:spcBef>
                <a:spcPts val="600"/>
              </a:spcBef>
              <a:buClr>
                <a:srgbClr val="0085C3"/>
              </a:buClr>
            </a:pPr>
            <a:fld id="{E00CF047-7350-4707-AA1A-E56FA69586CC}" type="datetime1">
              <a:rPr lang="en-US" sz="900" smtClean="0">
                <a:solidFill>
                  <a:srgbClr val="444444">
                    <a:lumMod val="50000"/>
                    <a:lumOff val="50000"/>
                  </a:srgbClr>
                </a:solidFill>
              </a:rPr>
              <a:pPr fontAlgn="base">
                <a:lnSpc>
                  <a:spcPct val="90000"/>
                </a:lnSpc>
                <a:spcBef>
                  <a:spcPts val="600"/>
                </a:spcBef>
                <a:buClr>
                  <a:srgbClr val="0085C3"/>
                </a:buClr>
              </a:pPr>
              <a:t>10/18/2018</a:t>
            </a:fld>
            <a:endParaRPr lang="en-US" sz="900" dirty="0">
              <a:solidFill>
                <a:srgbClr val="444444">
                  <a:lumMod val="50000"/>
                  <a:lumOff val="50000"/>
                </a:srgbClr>
              </a:solidFill>
            </a:endParaRPr>
          </a:p>
        </p:txBody>
      </p:sp>
      <p:sp>
        <p:nvSpPr>
          <p:cNvPr id="26" name="fl" descr="                              Dell - Restricted - Confidential&#10;"/>
          <p:cNvSpPr txBox="1"/>
          <p:nvPr/>
        </p:nvSpPr>
        <p:spPr>
          <a:xfrm>
            <a:off x="0" y="4770628"/>
            <a:ext cx="2574744" cy="404726"/>
          </a:xfrm>
          <a:prstGeom prst="rect">
            <a:avLst/>
          </a:prstGeom>
          <a:noFill/>
        </p:spPr>
        <p:txBody>
          <a:bodyPr vert="horz" wrap="none" rtlCol="0">
            <a:spAutoFit/>
          </a:bodyPr>
          <a:lstStyle/>
          <a:p>
            <a:pPr fontAlgn="base">
              <a:lnSpc>
                <a:spcPct val="90000"/>
              </a:lnSpc>
              <a:spcBef>
                <a:spcPts val="600"/>
              </a:spcBef>
              <a:buClr>
                <a:srgbClr val="0085C3"/>
              </a:buClr>
            </a:pPr>
            <a:r>
              <a:rPr lang="en-US" sz="850" b="1">
                <a:solidFill>
                  <a:srgbClr val="7F7F7F"/>
                </a:solidFill>
              </a:rPr>
              <a:t>                              Dell - Restricted - Confidential</a:t>
            </a:r>
          </a:p>
          <a:p>
            <a:pPr fontAlgn="base">
              <a:lnSpc>
                <a:spcPct val="90000"/>
              </a:lnSpc>
              <a:spcBef>
                <a:spcPts val="600"/>
              </a:spcBef>
              <a:buClr>
                <a:srgbClr val="0085C3"/>
              </a:buClr>
            </a:pPr>
            <a:endParaRPr lang="en-US" sz="850" b="1" dirty="0">
              <a:solidFill>
                <a:srgbClr val="7F7F7F"/>
              </a:solidFill>
            </a:endParaRPr>
          </a:p>
        </p:txBody>
      </p:sp>
      <p:pic>
        <p:nvPicPr>
          <p:cNvPr id="17" name="Picture 16" descr="dell_gray_logo.png"/>
          <p:cNvPicPr>
            <a:picLocks noChangeAspect="1"/>
          </p:cNvPicPr>
          <p:nvPr/>
        </p:nvPicPr>
        <p:blipFill>
          <a:blip r:embed="rId14" cstate="screen"/>
          <a:stretch>
            <a:fillRect/>
          </a:stretch>
        </p:blipFill>
        <p:spPr bwMode="black">
          <a:xfrm>
            <a:off x="8414829" y="4463107"/>
            <a:ext cx="470835" cy="470835"/>
          </a:xfrm>
          <a:prstGeom prst="rect">
            <a:avLst/>
          </a:prstGeom>
        </p:spPr>
      </p:pic>
    </p:spTree>
    <p:extLst>
      <p:ext uri="{BB962C8B-B14F-4D97-AF65-F5344CB8AC3E}">
        <p14:creationId xmlns:p14="http://schemas.microsoft.com/office/powerpoint/2010/main" val="3543145518"/>
      </p:ext>
    </p:extLst>
  </p:cSld>
  <p:clrMap bg1="dk2" tx1="lt1" bg2="dk1"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safe-stack.github.io/"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rthurFSharp/CurrencyApp"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TimLariviere/ElmishContacts/blob/master/docs/attachments/edit.png" TargetMode="External"/><Relationship Id="rId3" Type="http://schemas.openxmlformats.org/officeDocument/2006/relationships/hyperlink" Target="https://github.com/TimLariviere/ElmishContacts" TargetMode="External"/><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hyperlink" Target="https://github.com/TimLariviere/ElmishContacts/blob/master/docs/attachments/detail.png" TargetMode="External"/><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hyperlink" Target="https://github.com/TimLariviere/ElmishContacts/blob/master/docs/attachments/map.png" TargetMode="External"/><Relationship Id="rId4" Type="http://schemas.openxmlformats.org/officeDocument/2006/relationships/hyperlink" Target="https://github.com/TimLariviere/ElmishContacts/blob/master/docs/attachments/home.png" TargetMode="External"/><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imbobbennett/FullElmishDemo/blob/master/FullElmishDemo.Tests/Library.fs"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TimLariviere/ElmishPlanets"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5.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fsprojects/Fabulou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hyperlink" Target="https://github.com/jimbobbennett/Awesome-Fabulous" TargetMode="External"/><Relationship Id="rId4" Type="http://schemas.openxmlformats.org/officeDocument/2006/relationships/hyperlink" Target="https://fsharp.slack.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fsharpforfunandprofit.com/why-use-fsharp/"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sprojects/Fabulous"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texte 8"/>
          <p:cNvSpPr>
            <a:spLocks noGrp="1"/>
          </p:cNvSpPr>
          <p:nvPr>
            <p:ph type="body" sz="quarter" idx="10"/>
          </p:nvPr>
        </p:nvSpPr>
        <p:spPr>
          <a:xfrm>
            <a:off x="643010" y="3693083"/>
            <a:ext cx="3278061" cy="586314"/>
          </a:xfrm>
        </p:spPr>
        <p:txBody>
          <a:bodyPr/>
          <a:lstStyle/>
          <a:p>
            <a:r>
              <a:rPr lang="en-US" sz="1800" dirty="0">
                <a:latin typeface="Allumi Extended Light"/>
              </a:rPr>
              <a:t>Meetup Le Dev Mobile</a:t>
            </a:r>
            <a:endParaRPr lang="fr-FR" sz="1800" dirty="0">
              <a:latin typeface="Allumi Extended Light"/>
            </a:endParaRPr>
          </a:p>
          <a:p>
            <a:r>
              <a:rPr lang="fr-FR" sz="1800" dirty="0">
                <a:latin typeface="Allumi Extended Light"/>
              </a:rPr>
              <a:t>18 Octobre 2018</a:t>
            </a:r>
          </a:p>
        </p:txBody>
      </p:sp>
      <p:sp>
        <p:nvSpPr>
          <p:cNvPr id="7" name="Rectangle 6"/>
          <p:cNvSpPr/>
          <p:nvPr/>
        </p:nvSpPr>
        <p:spPr>
          <a:xfrm>
            <a:off x="0" y="0"/>
            <a:ext cx="567267" cy="5143500"/>
          </a:xfrm>
          <a:prstGeom prst="rect">
            <a:avLst/>
          </a:prstGeom>
          <a:solidFill>
            <a:srgbClr val="24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a:solidFill>
                  <a:schemeClr val="bg1"/>
                </a:solidFill>
                <a:latin typeface="Allumi Extended Light"/>
                <a:cs typeface="Arial" pitchFamily="34" charset="0"/>
              </a:rPr>
              <a:t>Le Dev Mobile</a:t>
            </a:r>
          </a:p>
        </p:txBody>
      </p:sp>
      <p:pic>
        <p:nvPicPr>
          <p:cNvPr id="6" name="Picture 5">
            <a:extLst>
              <a:ext uri="{FF2B5EF4-FFF2-40B4-BE49-F238E27FC236}">
                <a16:creationId xmlns:a16="http://schemas.microsoft.com/office/drawing/2014/main" id="{7C5CAC2A-0737-428E-94CA-7742F6AD41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7316" y="4221695"/>
            <a:ext cx="929247" cy="827732"/>
          </a:xfrm>
          <a:prstGeom prst="rect">
            <a:avLst/>
          </a:prstGeom>
        </p:spPr>
      </p:pic>
      <p:sp>
        <p:nvSpPr>
          <p:cNvPr id="10" name="Espace réservé du texte 8">
            <a:extLst>
              <a:ext uri="{FF2B5EF4-FFF2-40B4-BE49-F238E27FC236}">
                <a16:creationId xmlns:a16="http://schemas.microsoft.com/office/drawing/2014/main" id="{B1CB1BD9-1D93-4065-889E-26E359CD4BCD}"/>
              </a:ext>
            </a:extLst>
          </p:cNvPr>
          <p:cNvSpPr txBox="1">
            <a:spLocks/>
          </p:cNvSpPr>
          <p:nvPr/>
        </p:nvSpPr>
        <p:spPr>
          <a:xfrm>
            <a:off x="7242291" y="4232261"/>
            <a:ext cx="1901709" cy="791755"/>
          </a:xfrm>
          <a:prstGeom prst="rect">
            <a:avLst/>
          </a:prstGeom>
        </p:spPr>
        <p:txBody>
          <a:bodyPr vert="horz" wrap="square" lIns="0" tIns="0" rIns="0" bIns="0" rtlCol="0" anchor="t" anchorCtr="0">
            <a:spAutoFit/>
          </a:bodyPr>
          <a:lstStyle>
            <a:lvl1pPr marL="0" indent="0" algn="l" defTabSz="914400" rtl="0" eaLnBrk="1" latinLnBrk="0" hangingPunct="1">
              <a:lnSpc>
                <a:spcPct val="85000"/>
              </a:lnSpc>
              <a:spcBef>
                <a:spcPts val="900"/>
              </a:spcBef>
              <a:buSzPct val="50000"/>
              <a:buFont typeface="Arial" pitchFamily="34" charset="0"/>
              <a:buNone/>
              <a:defRPr sz="4400" kern="1200" baseline="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sz="2400" kern="120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sz="2000" kern="120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sz="1800" kern="120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sz="1800" kern="120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solidFill>
                  <a:srgbClr val="FF0000"/>
                </a:solidFill>
              </a:rPr>
              <a:t>♥ </a:t>
            </a:r>
            <a:r>
              <a:rPr lang="fr-FR" sz="6000" dirty="0">
                <a:solidFill>
                  <a:schemeClr val="tx1"/>
                </a:solidFill>
              </a:rPr>
              <a:t>F#</a:t>
            </a:r>
            <a:endParaRPr lang="fr-FR" dirty="0">
              <a:solidFill>
                <a:schemeClr val="tx1"/>
              </a:solidFill>
            </a:endParaRPr>
          </a:p>
        </p:txBody>
      </p:sp>
    </p:spTree>
    <p:extLst>
      <p:ext uri="{BB962C8B-B14F-4D97-AF65-F5344CB8AC3E}">
        <p14:creationId xmlns:p14="http://schemas.microsoft.com/office/powerpoint/2010/main" val="613806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Pourquoi</a:t>
            </a:r>
            <a:r>
              <a:rPr lang="en-US" dirty="0"/>
              <a:t> un nouveau framework ?</a:t>
            </a:r>
          </a:p>
        </p:txBody>
      </p:sp>
      <p:sp>
        <p:nvSpPr>
          <p:cNvPr id="4" name="Text Placeholder 3"/>
          <p:cNvSpPr>
            <a:spLocks noGrp="1"/>
          </p:cNvSpPr>
          <p:nvPr>
            <p:ph type="body" sz="quarter" idx="10"/>
          </p:nvPr>
        </p:nvSpPr>
        <p:spPr>
          <a:xfrm>
            <a:off x="860426" y="156204"/>
            <a:ext cx="4641605" cy="183127"/>
          </a:xfrm>
        </p:spPr>
        <p:txBody>
          <a:bodyPr/>
          <a:lstStyle/>
          <a:p>
            <a:r>
              <a:rPr lang="en-US" dirty="0"/>
              <a:t>Fabulous</a:t>
            </a:r>
          </a:p>
        </p:txBody>
      </p:sp>
      <p:sp>
        <p:nvSpPr>
          <p:cNvPr id="6" name="Content Placeholder 5">
            <a:extLst>
              <a:ext uri="{FF2B5EF4-FFF2-40B4-BE49-F238E27FC236}">
                <a16:creationId xmlns:a16="http://schemas.microsoft.com/office/drawing/2014/main" id="{02B9C128-6B4A-4DEC-BA74-FCC23AF6B76A}"/>
              </a:ext>
            </a:extLst>
          </p:cNvPr>
          <p:cNvSpPr>
            <a:spLocks noGrp="1"/>
          </p:cNvSpPr>
          <p:nvPr>
            <p:ph idx="1"/>
          </p:nvPr>
        </p:nvSpPr>
        <p:spPr>
          <a:xfrm>
            <a:off x="937325" y="1303459"/>
            <a:ext cx="7923209" cy="2997424"/>
          </a:xfrm>
        </p:spPr>
        <p:txBody>
          <a:bodyPr/>
          <a:lstStyle/>
          <a:p>
            <a:r>
              <a:rPr lang="en-US" dirty="0"/>
              <a:t>Architectures UI majeures </a:t>
            </a:r>
            <a:r>
              <a:rPr lang="en-US" dirty="0" err="1"/>
              <a:t>existantes</a:t>
            </a:r>
            <a:endParaRPr lang="en-US" dirty="0"/>
          </a:p>
          <a:p>
            <a:pPr lvl="1"/>
            <a:r>
              <a:rPr lang="en-US" dirty="0"/>
              <a:t>Callbacks (WinForms)</a:t>
            </a:r>
          </a:p>
          <a:p>
            <a:pPr lvl="1"/>
            <a:r>
              <a:rPr lang="en-US" dirty="0"/>
              <a:t>Mutable state / Static view (MVVM-XAML / MVC / etc.)</a:t>
            </a:r>
          </a:p>
          <a:p>
            <a:pPr lvl="1"/>
            <a:r>
              <a:rPr lang="en-US" dirty="0"/>
              <a:t>Reactive Programming (</a:t>
            </a:r>
            <a:r>
              <a:rPr lang="en-US" dirty="0" err="1"/>
              <a:t>ReactiveUI</a:t>
            </a:r>
            <a:r>
              <a:rPr lang="en-US" dirty="0"/>
              <a:t>)</a:t>
            </a:r>
          </a:p>
          <a:p>
            <a:pPr lvl="1"/>
            <a:endParaRPr lang="en-US" dirty="0"/>
          </a:p>
          <a:p>
            <a:r>
              <a:rPr lang="en-US" dirty="0"/>
              <a:t>Pas de </a:t>
            </a:r>
            <a:r>
              <a:rPr lang="en-US" dirty="0" err="1"/>
              <a:t>ligne</a:t>
            </a:r>
            <a:r>
              <a:rPr lang="en-US" dirty="0"/>
              <a:t> </a:t>
            </a:r>
            <a:r>
              <a:rPr lang="en-US" dirty="0" err="1"/>
              <a:t>directrice</a:t>
            </a:r>
            <a:r>
              <a:rPr lang="en-US" dirty="0"/>
              <a:t> pour F#</a:t>
            </a:r>
          </a:p>
          <a:p>
            <a:pPr lvl="1"/>
            <a:r>
              <a:rPr lang="en-US" dirty="0" err="1"/>
              <a:t>Langage</a:t>
            </a:r>
            <a:r>
              <a:rPr lang="en-US" dirty="0"/>
              <a:t> .NET </a:t>
            </a:r>
            <a:r>
              <a:rPr lang="en-US" dirty="0" err="1"/>
              <a:t>donc</a:t>
            </a:r>
            <a:r>
              <a:rPr lang="en-US" dirty="0"/>
              <a:t> </a:t>
            </a:r>
            <a:r>
              <a:rPr lang="en-US" dirty="0" err="1"/>
              <a:t>accès</a:t>
            </a:r>
            <a:r>
              <a:rPr lang="en-US" dirty="0"/>
              <a:t> aux frameworks </a:t>
            </a:r>
            <a:r>
              <a:rPr lang="en-US" dirty="0" err="1"/>
              <a:t>objets</a:t>
            </a:r>
            <a:endParaRPr lang="en-US" dirty="0"/>
          </a:p>
        </p:txBody>
      </p:sp>
    </p:spTree>
    <p:extLst>
      <p:ext uri="{BB962C8B-B14F-4D97-AF65-F5344CB8AC3E}">
        <p14:creationId xmlns:p14="http://schemas.microsoft.com/office/powerpoint/2010/main" val="3297418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Mutability-hell</a:t>
            </a:r>
          </a:p>
        </p:txBody>
      </p:sp>
      <p:sp>
        <p:nvSpPr>
          <p:cNvPr id="4" name="Text Placeholder 3"/>
          <p:cNvSpPr>
            <a:spLocks noGrp="1"/>
          </p:cNvSpPr>
          <p:nvPr>
            <p:ph type="body" sz="quarter" idx="10"/>
          </p:nvPr>
        </p:nvSpPr>
        <p:spPr>
          <a:xfrm>
            <a:off x="860426" y="156204"/>
            <a:ext cx="4641605" cy="183127"/>
          </a:xfrm>
        </p:spPr>
        <p:txBody>
          <a:bodyPr/>
          <a:lstStyle/>
          <a:p>
            <a:r>
              <a:rPr lang="en-US" dirty="0"/>
              <a:t>Fabulous</a:t>
            </a:r>
          </a:p>
        </p:txBody>
      </p:sp>
      <p:sp>
        <p:nvSpPr>
          <p:cNvPr id="6" name="Content Placeholder 5">
            <a:extLst>
              <a:ext uri="{FF2B5EF4-FFF2-40B4-BE49-F238E27FC236}">
                <a16:creationId xmlns:a16="http://schemas.microsoft.com/office/drawing/2014/main" id="{02B9C128-6B4A-4DEC-BA74-FCC23AF6B76A}"/>
              </a:ext>
            </a:extLst>
          </p:cNvPr>
          <p:cNvSpPr>
            <a:spLocks noGrp="1"/>
          </p:cNvSpPr>
          <p:nvPr>
            <p:ph idx="1"/>
          </p:nvPr>
        </p:nvSpPr>
        <p:spPr>
          <a:xfrm>
            <a:off x="937325" y="1303459"/>
            <a:ext cx="7923209" cy="3489866"/>
          </a:xfrm>
        </p:spPr>
        <p:txBody>
          <a:bodyPr/>
          <a:lstStyle/>
          <a:p>
            <a:r>
              <a:rPr lang="en-US" sz="2400" dirty="0"/>
              <a:t>Architectures </a:t>
            </a:r>
            <a:r>
              <a:rPr lang="en-US" sz="2400" dirty="0" err="1"/>
              <a:t>existantes</a:t>
            </a:r>
            <a:r>
              <a:rPr lang="en-US" sz="2400" dirty="0"/>
              <a:t> == </a:t>
            </a:r>
            <a:r>
              <a:rPr lang="en-US" sz="2400" dirty="0" err="1"/>
              <a:t>mutabilité</a:t>
            </a:r>
            <a:endParaRPr lang="en-US" sz="2400" dirty="0"/>
          </a:p>
          <a:p>
            <a:pPr lvl="1"/>
            <a:r>
              <a:rPr lang="en-US" sz="2000" dirty="0"/>
              <a:t>Bonne chose pour les </a:t>
            </a:r>
            <a:r>
              <a:rPr lang="en-US" sz="2000" dirty="0" err="1"/>
              <a:t>perfs</a:t>
            </a:r>
            <a:endParaRPr lang="en-US" sz="2000" dirty="0"/>
          </a:p>
          <a:p>
            <a:pPr lvl="1"/>
            <a:r>
              <a:rPr lang="en-US" sz="2000" dirty="0"/>
              <a:t>… </a:t>
            </a:r>
            <a:r>
              <a:rPr lang="en-US" sz="2000" dirty="0" err="1"/>
              <a:t>mais</a:t>
            </a:r>
            <a:r>
              <a:rPr lang="en-US" sz="2000" dirty="0"/>
              <a:t> </a:t>
            </a:r>
            <a:r>
              <a:rPr lang="en-US" sz="2000" dirty="0" err="1"/>
              <a:t>apporte</a:t>
            </a:r>
            <a:r>
              <a:rPr lang="en-US" sz="2000" dirty="0"/>
              <a:t> beaucoup de </a:t>
            </a:r>
            <a:r>
              <a:rPr lang="en-US" sz="2000" dirty="0" err="1"/>
              <a:t>complexité</a:t>
            </a:r>
            <a:r>
              <a:rPr lang="en-US" sz="2000" dirty="0"/>
              <a:t> pour la </a:t>
            </a:r>
            <a:r>
              <a:rPr lang="en-US" sz="2000" dirty="0" err="1"/>
              <a:t>majorité</a:t>
            </a:r>
            <a:r>
              <a:rPr lang="en-US" sz="2000" dirty="0"/>
              <a:t> des </a:t>
            </a:r>
            <a:r>
              <a:rPr lang="en-US" sz="2000" dirty="0" err="1"/>
              <a:t>scénarios</a:t>
            </a:r>
            <a:endParaRPr lang="en-US" sz="2000" dirty="0"/>
          </a:p>
          <a:p>
            <a:endParaRPr lang="en-US" sz="2400" dirty="0"/>
          </a:p>
          <a:p>
            <a:r>
              <a:rPr lang="en-US" sz="2400" dirty="0"/>
              <a:t>Montée </a:t>
            </a:r>
            <a:r>
              <a:rPr lang="en-US" sz="2400" dirty="0" err="1"/>
              <a:t>en</a:t>
            </a:r>
            <a:r>
              <a:rPr lang="en-US" sz="2400" dirty="0"/>
              <a:t> puissance de </a:t>
            </a:r>
            <a:r>
              <a:rPr lang="en-US" sz="2400" dirty="0" err="1"/>
              <a:t>l’architecture</a:t>
            </a:r>
            <a:r>
              <a:rPr lang="en-US" sz="2400" dirty="0"/>
              <a:t> Elm (non mutable)</a:t>
            </a:r>
          </a:p>
          <a:p>
            <a:pPr lvl="1"/>
            <a:r>
              <a:rPr lang="en-US" sz="2000" dirty="0"/>
              <a:t>Model-View-Update (MVU)</a:t>
            </a:r>
          </a:p>
          <a:p>
            <a:pPr lvl="1"/>
            <a:r>
              <a:rPr lang="en-US" sz="2000" dirty="0"/>
              <a:t>Redux (JS) / Flutter (Dart) / Fable-</a:t>
            </a:r>
            <a:r>
              <a:rPr lang="en-US" sz="2000" dirty="0" err="1"/>
              <a:t>Elmish</a:t>
            </a:r>
            <a:r>
              <a:rPr lang="en-US" sz="2000" dirty="0"/>
              <a:t> (F# pour le web)</a:t>
            </a:r>
          </a:p>
          <a:p>
            <a:pPr lvl="1"/>
            <a:endParaRPr lang="en-US" sz="2000" dirty="0"/>
          </a:p>
          <a:p>
            <a:r>
              <a:rPr lang="en-US" sz="2400" dirty="0"/>
              <a:t>Pas </a:t>
            </a:r>
            <a:r>
              <a:rPr lang="en-US" sz="2400" dirty="0" err="1"/>
              <a:t>d’équivalent</a:t>
            </a:r>
            <a:r>
              <a:rPr lang="en-US" sz="2400" dirty="0"/>
              <a:t> .NET pour Desktop/Mobile</a:t>
            </a:r>
          </a:p>
        </p:txBody>
      </p:sp>
    </p:spTree>
    <p:extLst>
      <p:ext uri="{BB962C8B-B14F-4D97-AF65-F5344CB8AC3E}">
        <p14:creationId xmlns:p14="http://schemas.microsoft.com/office/powerpoint/2010/main" val="3173155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XAML </a:t>
            </a:r>
            <a:r>
              <a:rPr lang="en-US" dirty="0" err="1"/>
              <a:t>n’est</a:t>
            </a:r>
            <a:r>
              <a:rPr lang="en-US" dirty="0"/>
              <a:t> pas </a:t>
            </a:r>
            <a:r>
              <a:rPr lang="en-US" dirty="0" err="1"/>
              <a:t>si</a:t>
            </a:r>
            <a:r>
              <a:rPr lang="en-US" dirty="0"/>
              <a:t> simple</a:t>
            </a:r>
          </a:p>
        </p:txBody>
      </p:sp>
      <p:sp>
        <p:nvSpPr>
          <p:cNvPr id="4" name="Text Placeholder 3"/>
          <p:cNvSpPr>
            <a:spLocks noGrp="1"/>
          </p:cNvSpPr>
          <p:nvPr>
            <p:ph type="body" sz="quarter" idx="10"/>
          </p:nvPr>
        </p:nvSpPr>
        <p:spPr>
          <a:xfrm>
            <a:off x="860426" y="156204"/>
            <a:ext cx="4641605" cy="183127"/>
          </a:xfrm>
        </p:spPr>
        <p:txBody>
          <a:bodyPr/>
          <a:lstStyle/>
          <a:p>
            <a:r>
              <a:rPr lang="en-US" dirty="0"/>
              <a:t>Fabulous</a:t>
            </a:r>
          </a:p>
        </p:txBody>
      </p:sp>
      <p:sp>
        <p:nvSpPr>
          <p:cNvPr id="6" name="Content Placeholder 5">
            <a:extLst>
              <a:ext uri="{FF2B5EF4-FFF2-40B4-BE49-F238E27FC236}">
                <a16:creationId xmlns:a16="http://schemas.microsoft.com/office/drawing/2014/main" id="{02B9C128-6B4A-4DEC-BA74-FCC23AF6B76A}"/>
              </a:ext>
            </a:extLst>
          </p:cNvPr>
          <p:cNvSpPr>
            <a:spLocks noGrp="1"/>
          </p:cNvSpPr>
          <p:nvPr>
            <p:ph idx="1"/>
          </p:nvPr>
        </p:nvSpPr>
        <p:spPr>
          <a:xfrm>
            <a:off x="937324" y="1303459"/>
            <a:ext cx="8206675" cy="3489866"/>
          </a:xfrm>
        </p:spPr>
        <p:txBody>
          <a:bodyPr/>
          <a:lstStyle/>
          <a:p>
            <a:r>
              <a:rPr lang="en-US" sz="2400" dirty="0"/>
              <a:t>But initial : </a:t>
            </a:r>
            <a:r>
              <a:rPr lang="en-US" sz="2400" dirty="0" err="1"/>
              <a:t>séparation</a:t>
            </a:r>
            <a:r>
              <a:rPr lang="en-US" sz="2400" dirty="0"/>
              <a:t> de </a:t>
            </a:r>
            <a:r>
              <a:rPr lang="en-US" sz="2400" dirty="0" err="1"/>
              <a:t>l’UI</a:t>
            </a:r>
            <a:r>
              <a:rPr lang="en-US" sz="2400" dirty="0"/>
              <a:t> pour les designers</a:t>
            </a:r>
          </a:p>
          <a:p>
            <a:endParaRPr lang="en-US" sz="2400" dirty="0"/>
          </a:p>
          <a:p>
            <a:r>
              <a:rPr lang="en-US" sz="2400" dirty="0"/>
              <a:t>XAML </a:t>
            </a:r>
            <a:r>
              <a:rPr lang="en-US" sz="2400" dirty="0" err="1"/>
              <a:t>est</a:t>
            </a:r>
            <a:r>
              <a:rPr lang="en-US" sz="2400" dirty="0"/>
              <a:t> :</a:t>
            </a:r>
          </a:p>
          <a:p>
            <a:pPr lvl="1"/>
            <a:r>
              <a:rPr lang="en-US" sz="2000" dirty="0" err="1"/>
              <a:t>Statique</a:t>
            </a:r>
            <a:endParaRPr lang="en-US" sz="2000" dirty="0"/>
          </a:p>
          <a:p>
            <a:pPr lvl="1"/>
            <a:r>
              <a:rPr lang="en-US" sz="2000" dirty="0"/>
              <a:t>Avec des couches de </a:t>
            </a:r>
            <a:r>
              <a:rPr lang="en-US" sz="2000" dirty="0" err="1"/>
              <a:t>complexité</a:t>
            </a:r>
            <a:r>
              <a:rPr lang="en-US" sz="2000" dirty="0"/>
              <a:t> (templating)</a:t>
            </a:r>
          </a:p>
          <a:p>
            <a:pPr lvl="1"/>
            <a:r>
              <a:rPr lang="en-US" sz="2000" dirty="0"/>
              <a:t>Et des </a:t>
            </a:r>
            <a:r>
              <a:rPr lang="en-US" sz="2000" dirty="0" err="1"/>
              <a:t>comportements</a:t>
            </a:r>
            <a:r>
              <a:rPr lang="en-US" sz="2000" dirty="0"/>
              <a:t> </a:t>
            </a:r>
            <a:r>
              <a:rPr lang="en-US" sz="2000" dirty="0" err="1"/>
              <a:t>codés</a:t>
            </a:r>
            <a:r>
              <a:rPr lang="en-US" sz="2000" dirty="0"/>
              <a:t> (behaviors, converters)</a:t>
            </a:r>
          </a:p>
          <a:p>
            <a:pPr lvl="1"/>
            <a:r>
              <a:rPr lang="en-US" sz="2000" dirty="0" err="1"/>
              <a:t>Requiert</a:t>
            </a:r>
            <a:r>
              <a:rPr lang="en-US" sz="2000" dirty="0"/>
              <a:t> du tooling (designer qui </a:t>
            </a:r>
            <a:r>
              <a:rPr lang="en-US" sz="2000" dirty="0" err="1"/>
              <a:t>plante</a:t>
            </a:r>
            <a:r>
              <a:rPr lang="en-US" sz="2000" dirty="0"/>
              <a:t> </a:t>
            </a:r>
            <a:r>
              <a:rPr lang="en-US" sz="2000" dirty="0" err="1"/>
              <a:t>souvent</a:t>
            </a:r>
            <a:r>
              <a:rPr lang="en-US" sz="2000" dirty="0"/>
              <a:t>)</a:t>
            </a:r>
          </a:p>
          <a:p>
            <a:pPr lvl="1"/>
            <a:endParaRPr lang="en-US" sz="2000" dirty="0"/>
          </a:p>
          <a:p>
            <a:r>
              <a:rPr lang="en-US" sz="2400" dirty="0" err="1"/>
              <a:t>Séparer</a:t>
            </a:r>
            <a:r>
              <a:rPr lang="en-US" sz="2400" dirty="0"/>
              <a:t> </a:t>
            </a:r>
            <a:r>
              <a:rPr lang="en-US" sz="2400" dirty="0" err="1"/>
              <a:t>l’UI</a:t>
            </a:r>
            <a:r>
              <a:rPr lang="en-US" sz="2400" dirty="0"/>
              <a:t> </a:t>
            </a:r>
            <a:r>
              <a:rPr lang="en-US" sz="2400" dirty="0" err="1"/>
              <a:t>est</a:t>
            </a:r>
            <a:r>
              <a:rPr lang="en-US" sz="2400" dirty="0"/>
              <a:t> bien, </a:t>
            </a:r>
            <a:r>
              <a:rPr lang="en-US" sz="2400" dirty="0" err="1"/>
              <a:t>mais</a:t>
            </a:r>
            <a:r>
              <a:rPr lang="en-US" sz="2400" dirty="0"/>
              <a:t> </a:t>
            </a:r>
            <a:r>
              <a:rPr lang="en-US" sz="2400" dirty="0" err="1"/>
              <a:t>vraiment</a:t>
            </a:r>
            <a:r>
              <a:rPr lang="en-US" sz="2400" dirty="0"/>
              <a:t> </a:t>
            </a:r>
            <a:r>
              <a:rPr lang="en-US" sz="2400" dirty="0" err="1"/>
              <a:t>besoin</a:t>
            </a:r>
            <a:r>
              <a:rPr lang="en-US" sz="2400" dirty="0"/>
              <a:t> d’un </a:t>
            </a:r>
            <a:r>
              <a:rPr lang="en-US" sz="2400" dirty="0" err="1"/>
              <a:t>autre</a:t>
            </a:r>
            <a:r>
              <a:rPr lang="en-US" sz="2400" dirty="0"/>
              <a:t> </a:t>
            </a:r>
            <a:r>
              <a:rPr lang="en-US" sz="2400" dirty="0" err="1"/>
              <a:t>langage</a:t>
            </a:r>
            <a:r>
              <a:rPr lang="en-US" sz="2400" dirty="0"/>
              <a:t> ?</a:t>
            </a:r>
          </a:p>
        </p:txBody>
      </p:sp>
    </p:spTree>
    <p:extLst>
      <p:ext uri="{BB962C8B-B14F-4D97-AF65-F5344CB8AC3E}">
        <p14:creationId xmlns:p14="http://schemas.microsoft.com/office/powerpoint/2010/main" val="2511145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XAML </a:t>
            </a:r>
            <a:r>
              <a:rPr lang="en-US" dirty="0" err="1"/>
              <a:t>n’est</a:t>
            </a:r>
            <a:r>
              <a:rPr lang="en-US" dirty="0"/>
              <a:t> pas </a:t>
            </a:r>
            <a:r>
              <a:rPr lang="en-US" dirty="0" err="1"/>
              <a:t>si</a:t>
            </a:r>
            <a:r>
              <a:rPr lang="en-US" dirty="0"/>
              <a:t> simple</a:t>
            </a:r>
          </a:p>
        </p:txBody>
      </p:sp>
      <p:sp>
        <p:nvSpPr>
          <p:cNvPr id="4" name="Text Placeholder 3"/>
          <p:cNvSpPr>
            <a:spLocks noGrp="1"/>
          </p:cNvSpPr>
          <p:nvPr>
            <p:ph type="body" sz="quarter" idx="10"/>
          </p:nvPr>
        </p:nvSpPr>
        <p:spPr>
          <a:xfrm>
            <a:off x="860426" y="156204"/>
            <a:ext cx="4641605" cy="183127"/>
          </a:xfrm>
        </p:spPr>
        <p:txBody>
          <a:bodyPr/>
          <a:lstStyle/>
          <a:p>
            <a:r>
              <a:rPr lang="en-US" dirty="0"/>
              <a:t>Fabulous</a:t>
            </a:r>
          </a:p>
        </p:txBody>
      </p:sp>
      <p:pic>
        <p:nvPicPr>
          <p:cNvPr id="7" name="Picture 6">
            <a:extLst>
              <a:ext uri="{FF2B5EF4-FFF2-40B4-BE49-F238E27FC236}">
                <a16:creationId xmlns:a16="http://schemas.microsoft.com/office/drawing/2014/main" id="{329B2E73-2B45-407F-BD4D-CF8591A5E1C7}"/>
              </a:ext>
            </a:extLst>
          </p:cNvPr>
          <p:cNvPicPr>
            <a:picLocks noChangeAspect="1"/>
          </p:cNvPicPr>
          <p:nvPr/>
        </p:nvPicPr>
        <p:blipFill>
          <a:blip r:embed="rId2"/>
          <a:stretch>
            <a:fillRect/>
          </a:stretch>
        </p:blipFill>
        <p:spPr>
          <a:xfrm>
            <a:off x="629729" y="1448358"/>
            <a:ext cx="8514272" cy="2426231"/>
          </a:xfrm>
          <a:prstGeom prst="rect">
            <a:avLst/>
          </a:prstGeom>
        </p:spPr>
      </p:pic>
      <p:pic>
        <p:nvPicPr>
          <p:cNvPr id="8" name="Picture 7">
            <a:extLst>
              <a:ext uri="{FF2B5EF4-FFF2-40B4-BE49-F238E27FC236}">
                <a16:creationId xmlns:a16="http://schemas.microsoft.com/office/drawing/2014/main" id="{F49842E5-8C4A-49AD-923C-D6B538D26269}"/>
              </a:ext>
            </a:extLst>
          </p:cNvPr>
          <p:cNvPicPr>
            <a:picLocks noChangeAspect="1"/>
          </p:cNvPicPr>
          <p:nvPr/>
        </p:nvPicPr>
        <p:blipFill>
          <a:blip r:embed="rId3"/>
          <a:stretch>
            <a:fillRect/>
          </a:stretch>
        </p:blipFill>
        <p:spPr>
          <a:xfrm>
            <a:off x="629729" y="1099420"/>
            <a:ext cx="8514271" cy="3670312"/>
          </a:xfrm>
          <a:prstGeom prst="rect">
            <a:avLst/>
          </a:prstGeom>
        </p:spPr>
      </p:pic>
      <p:pic>
        <p:nvPicPr>
          <p:cNvPr id="9" name="Picture 8">
            <a:extLst>
              <a:ext uri="{FF2B5EF4-FFF2-40B4-BE49-F238E27FC236}">
                <a16:creationId xmlns:a16="http://schemas.microsoft.com/office/drawing/2014/main" id="{66D8D70C-A9D5-4C5A-8E05-3F6E0005186E}"/>
              </a:ext>
            </a:extLst>
          </p:cNvPr>
          <p:cNvPicPr>
            <a:picLocks noChangeAspect="1"/>
          </p:cNvPicPr>
          <p:nvPr/>
        </p:nvPicPr>
        <p:blipFill>
          <a:blip r:embed="rId4"/>
          <a:stretch>
            <a:fillRect/>
          </a:stretch>
        </p:blipFill>
        <p:spPr>
          <a:xfrm>
            <a:off x="860426" y="4462285"/>
            <a:ext cx="8283574" cy="681215"/>
          </a:xfrm>
          <a:prstGeom prst="rect">
            <a:avLst/>
          </a:prstGeom>
        </p:spPr>
      </p:pic>
    </p:spTree>
    <p:extLst>
      <p:ext uri="{BB962C8B-B14F-4D97-AF65-F5344CB8AC3E}">
        <p14:creationId xmlns:p14="http://schemas.microsoft.com/office/powerpoint/2010/main" val="65905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Fabulous</a:t>
            </a:r>
          </a:p>
        </p:txBody>
      </p:sp>
      <p:sp>
        <p:nvSpPr>
          <p:cNvPr id="4" name="Text Placeholder 3"/>
          <p:cNvSpPr>
            <a:spLocks noGrp="1"/>
          </p:cNvSpPr>
          <p:nvPr>
            <p:ph type="body" sz="quarter" idx="10"/>
          </p:nvPr>
        </p:nvSpPr>
        <p:spPr/>
        <p:txBody>
          <a:bodyPr/>
          <a:lstStyle/>
          <a:p>
            <a:r>
              <a:rPr lang="en-US" dirty="0"/>
              <a:t>Fabulous</a:t>
            </a:r>
          </a:p>
        </p:txBody>
      </p:sp>
      <p:sp>
        <p:nvSpPr>
          <p:cNvPr id="5" name="Content Placeholder 2">
            <a:extLst>
              <a:ext uri="{FF2B5EF4-FFF2-40B4-BE49-F238E27FC236}">
                <a16:creationId xmlns:a16="http://schemas.microsoft.com/office/drawing/2014/main" id="{B6E3C87A-20DD-4066-8B5D-40E7979BE562}"/>
              </a:ext>
            </a:extLst>
          </p:cNvPr>
          <p:cNvSpPr>
            <a:spLocks noGrp="1"/>
          </p:cNvSpPr>
          <p:nvPr>
            <p:ph idx="1"/>
          </p:nvPr>
        </p:nvSpPr>
        <p:spPr>
          <a:xfrm>
            <a:off x="937325" y="1303459"/>
            <a:ext cx="7923209" cy="3280129"/>
          </a:xfrm>
        </p:spPr>
        <p:txBody>
          <a:bodyPr/>
          <a:lstStyle/>
          <a:p>
            <a:pPr marL="271145" indent="-271145"/>
            <a:r>
              <a:rPr lang="en-US" sz="2000" dirty="0"/>
              <a:t>Framework UI </a:t>
            </a:r>
            <a:r>
              <a:rPr lang="en-US" sz="2000" dirty="0" err="1"/>
              <a:t>orienté</a:t>
            </a:r>
            <a:r>
              <a:rPr lang="en-US" sz="2000" dirty="0"/>
              <a:t> </a:t>
            </a:r>
            <a:r>
              <a:rPr lang="en-US" sz="2000" dirty="0" err="1"/>
              <a:t>fonctionnel</a:t>
            </a:r>
            <a:endParaRPr lang="en-US" sz="2000" dirty="0"/>
          </a:p>
          <a:p>
            <a:pPr marL="271145" indent="-271145"/>
            <a:endParaRPr lang="en-US" sz="2000" dirty="0"/>
          </a:p>
          <a:p>
            <a:pPr marL="271145" indent="-271145"/>
            <a:r>
              <a:rPr lang="en-US" sz="2000" dirty="0" err="1"/>
              <a:t>Implémente</a:t>
            </a:r>
            <a:r>
              <a:rPr lang="en-US" sz="2000" dirty="0"/>
              <a:t> </a:t>
            </a:r>
            <a:r>
              <a:rPr lang="en-US" sz="2000" dirty="0" err="1"/>
              <a:t>l’architecture</a:t>
            </a:r>
            <a:r>
              <a:rPr lang="en-US" sz="2000" dirty="0"/>
              <a:t> Elm (pattern Model-View-Update)</a:t>
            </a:r>
          </a:p>
          <a:p>
            <a:pPr marL="271145" indent="-271145"/>
            <a:endParaRPr lang="en-US" sz="2000" dirty="0"/>
          </a:p>
          <a:p>
            <a:pPr marL="271145" indent="-271145"/>
            <a:r>
              <a:rPr lang="en-US" sz="2000" dirty="0" err="1"/>
              <a:t>Inspiré</a:t>
            </a:r>
            <a:r>
              <a:rPr lang="en-US" sz="2000" dirty="0"/>
              <a:t> de Fable-</a:t>
            </a:r>
            <a:r>
              <a:rPr lang="en-US" sz="2000" dirty="0" err="1"/>
              <a:t>Elmish</a:t>
            </a:r>
            <a:r>
              <a:rPr lang="en-US" sz="2000" dirty="0"/>
              <a:t> / SAFE (</a:t>
            </a:r>
            <a:r>
              <a:rPr lang="en-US" sz="2000" dirty="0">
                <a:hlinkClick r:id="rId3"/>
              </a:rPr>
              <a:t>https://safe-stack.github.io/</a:t>
            </a:r>
            <a:r>
              <a:rPr lang="en-US" sz="2000" dirty="0"/>
              <a:t>)</a:t>
            </a:r>
          </a:p>
          <a:p>
            <a:pPr marL="271145" indent="-271145"/>
            <a:endParaRPr lang="en-US" sz="2000" dirty="0"/>
          </a:p>
          <a:p>
            <a:pPr marL="271145" indent="-271145"/>
            <a:r>
              <a:rPr lang="en-US" sz="2000" dirty="0"/>
              <a:t>Repose sur </a:t>
            </a:r>
            <a:r>
              <a:rPr lang="en-US" sz="2000" dirty="0" err="1"/>
              <a:t>Xamarin.Forms</a:t>
            </a:r>
            <a:endParaRPr lang="en-US" sz="2000" dirty="0"/>
          </a:p>
          <a:p>
            <a:pPr marL="271145" indent="-271145"/>
            <a:endParaRPr lang="en-US" sz="2000" dirty="0"/>
          </a:p>
          <a:p>
            <a:pPr marL="271145" indent="-271145"/>
            <a:r>
              <a:rPr lang="en-US" sz="2000" dirty="0" err="1"/>
              <a:t>Créé</a:t>
            </a:r>
            <a:r>
              <a:rPr lang="en-US" sz="2000" dirty="0"/>
              <a:t> par Don Syme (Microsoft Research), F# Language Designer</a:t>
            </a:r>
          </a:p>
        </p:txBody>
      </p:sp>
    </p:spTree>
    <p:extLst>
      <p:ext uri="{BB962C8B-B14F-4D97-AF65-F5344CB8AC3E}">
        <p14:creationId xmlns:p14="http://schemas.microsoft.com/office/powerpoint/2010/main" val="4075028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Elm</a:t>
            </a:r>
          </a:p>
        </p:txBody>
      </p:sp>
      <p:sp>
        <p:nvSpPr>
          <p:cNvPr id="4" name="Text Placeholder 3"/>
          <p:cNvSpPr>
            <a:spLocks noGrp="1"/>
          </p:cNvSpPr>
          <p:nvPr>
            <p:ph type="body" sz="quarter" idx="10"/>
          </p:nvPr>
        </p:nvSpPr>
        <p:spPr/>
        <p:txBody>
          <a:bodyPr/>
          <a:lstStyle/>
          <a:p>
            <a:r>
              <a:rPr lang="en-US" dirty="0"/>
              <a:t>Fabulous</a:t>
            </a:r>
          </a:p>
        </p:txBody>
      </p:sp>
      <p:pic>
        <p:nvPicPr>
          <p:cNvPr id="3" name="Image 5">
            <a:extLst>
              <a:ext uri="{FF2B5EF4-FFF2-40B4-BE49-F238E27FC236}">
                <a16:creationId xmlns:a16="http://schemas.microsoft.com/office/drawing/2014/main" id="{799CE4D2-AC9D-4604-8941-9EEB1EFB4F27}"/>
              </a:ext>
            </a:extLst>
          </p:cNvPr>
          <p:cNvPicPr>
            <a:picLocks noGrp="1" noChangeAspect="1"/>
          </p:cNvPicPr>
          <p:nvPr>
            <p:ph idx="1"/>
          </p:nvPr>
        </p:nvPicPr>
        <p:blipFill>
          <a:blip r:embed="rId3"/>
          <a:stretch>
            <a:fillRect/>
          </a:stretch>
        </p:blipFill>
        <p:spPr>
          <a:xfrm>
            <a:off x="3894273" y="1083651"/>
            <a:ext cx="1818811" cy="1209090"/>
          </a:xfrm>
          <a:prstGeom prst="rect">
            <a:avLst/>
          </a:prstGeom>
        </p:spPr>
      </p:pic>
      <p:sp>
        <p:nvSpPr>
          <p:cNvPr id="7" name="ZoneTexte 6">
            <a:extLst>
              <a:ext uri="{FF2B5EF4-FFF2-40B4-BE49-F238E27FC236}">
                <a16:creationId xmlns:a16="http://schemas.microsoft.com/office/drawing/2014/main" id="{82AAC67E-058E-4A0A-AC04-81450AFF1CD1}"/>
              </a:ext>
            </a:extLst>
          </p:cNvPr>
          <p:cNvSpPr txBox="1"/>
          <p:nvPr/>
        </p:nvSpPr>
        <p:spPr>
          <a:xfrm>
            <a:off x="4548553" y="2350476"/>
            <a:ext cx="508489"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dirty="0">
                <a:solidFill>
                  <a:schemeClr val="bg2"/>
                </a:solidFill>
              </a:rPr>
              <a:t>UI</a:t>
            </a:r>
          </a:p>
        </p:txBody>
      </p:sp>
      <p:sp>
        <p:nvSpPr>
          <p:cNvPr id="5" name="Ellipse 4">
            <a:extLst>
              <a:ext uri="{FF2B5EF4-FFF2-40B4-BE49-F238E27FC236}">
                <a16:creationId xmlns:a16="http://schemas.microsoft.com/office/drawing/2014/main" id="{4A68AE9F-0DF4-4555-A520-2FC122409EF0}"/>
              </a:ext>
            </a:extLst>
          </p:cNvPr>
          <p:cNvSpPr/>
          <p:nvPr/>
        </p:nvSpPr>
        <p:spPr>
          <a:xfrm>
            <a:off x="5693443" y="2928087"/>
            <a:ext cx="1859573" cy="1288073"/>
          </a:xfrm>
          <a:prstGeom prst="ellipse">
            <a:avLst/>
          </a:prstGeom>
          <a:solidFill>
            <a:schemeClr val="bg1"/>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solidFill>
                <a:cs typeface="Calibri"/>
              </a:rPr>
              <a:t>Update</a:t>
            </a:r>
          </a:p>
        </p:txBody>
      </p:sp>
      <p:sp>
        <p:nvSpPr>
          <p:cNvPr id="8" name="Ellipse 7">
            <a:extLst>
              <a:ext uri="{FF2B5EF4-FFF2-40B4-BE49-F238E27FC236}">
                <a16:creationId xmlns:a16="http://schemas.microsoft.com/office/drawing/2014/main" id="{B5E20AF1-E594-4B96-A641-5AD75202785A}"/>
              </a:ext>
            </a:extLst>
          </p:cNvPr>
          <p:cNvSpPr/>
          <p:nvPr/>
        </p:nvSpPr>
        <p:spPr>
          <a:xfrm>
            <a:off x="1819017" y="2928087"/>
            <a:ext cx="1859573" cy="1288073"/>
          </a:xfrm>
          <a:prstGeom prst="ellipse">
            <a:avLst/>
          </a:prstGeom>
          <a:solidFill>
            <a:schemeClr val="bg1"/>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solidFill>
                  <a:schemeClr val="bg2"/>
                </a:solidFill>
                <a:cs typeface="Calibri"/>
              </a:rPr>
              <a:t>View</a:t>
            </a:r>
            <a:endParaRPr lang="fr-FR" sz="2400" dirty="0" err="1">
              <a:solidFill>
                <a:schemeClr val="bg2"/>
              </a:solidFill>
            </a:endParaRPr>
          </a:p>
        </p:txBody>
      </p:sp>
      <p:cxnSp>
        <p:nvCxnSpPr>
          <p:cNvPr id="6" name="Connecteur droit avec flèche 5">
            <a:extLst>
              <a:ext uri="{FF2B5EF4-FFF2-40B4-BE49-F238E27FC236}">
                <a16:creationId xmlns:a16="http://schemas.microsoft.com/office/drawing/2014/main" id="{F572D475-58A7-4966-8790-294D70A7D373}"/>
              </a:ext>
            </a:extLst>
          </p:cNvPr>
          <p:cNvCxnSpPr>
            <a:cxnSpLocks/>
            <a:stCxn id="8" idx="6"/>
            <a:endCxn id="5" idx="2"/>
          </p:cNvCxnSpPr>
          <p:nvPr/>
        </p:nvCxnSpPr>
        <p:spPr>
          <a:xfrm>
            <a:off x="3678590" y="3572124"/>
            <a:ext cx="2014853" cy="0"/>
          </a:xfrm>
          <a:prstGeom prst="straightConnector1">
            <a:avLst/>
          </a:prstGeom>
          <a:ln>
            <a:solidFill>
              <a:schemeClr val="tx2">
                <a:lumMod val="90000"/>
                <a:lumOff val="10000"/>
              </a:schemeClr>
            </a:solidFill>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9" name="ZoneTexte 8">
            <a:extLst>
              <a:ext uri="{FF2B5EF4-FFF2-40B4-BE49-F238E27FC236}">
                <a16:creationId xmlns:a16="http://schemas.microsoft.com/office/drawing/2014/main" id="{507A0E36-6B4E-44D2-920F-89785EDF6EF1}"/>
              </a:ext>
            </a:extLst>
          </p:cNvPr>
          <p:cNvSpPr txBox="1"/>
          <p:nvPr/>
        </p:nvSpPr>
        <p:spPr>
          <a:xfrm>
            <a:off x="4304904" y="3178399"/>
            <a:ext cx="995785" cy="461665"/>
          </a:xfrm>
          <a:prstGeom prst="rect">
            <a:avLst/>
          </a:prstGeom>
          <a:noFill/>
        </p:spPr>
        <p:txBody>
          <a:bodyPr wrap="none" rtlCol="0">
            <a:spAutoFit/>
          </a:bodyPr>
          <a:lstStyle/>
          <a:p>
            <a:r>
              <a:rPr lang="fr-FR" sz="2400" dirty="0">
                <a:solidFill>
                  <a:schemeClr val="bg2"/>
                </a:solidFill>
              </a:rPr>
              <a:t>Model</a:t>
            </a:r>
          </a:p>
        </p:txBody>
      </p:sp>
      <p:cxnSp>
        <p:nvCxnSpPr>
          <p:cNvPr id="11" name="Connecteur droit avec flèche 10">
            <a:extLst>
              <a:ext uri="{FF2B5EF4-FFF2-40B4-BE49-F238E27FC236}">
                <a16:creationId xmlns:a16="http://schemas.microsoft.com/office/drawing/2014/main" id="{3BF77E39-5E59-4449-BCEF-96462D782848}"/>
              </a:ext>
            </a:extLst>
          </p:cNvPr>
          <p:cNvCxnSpPr>
            <a:cxnSpLocks/>
            <a:stCxn id="3" idx="3"/>
            <a:endCxn id="5" idx="0"/>
          </p:cNvCxnSpPr>
          <p:nvPr/>
        </p:nvCxnSpPr>
        <p:spPr>
          <a:xfrm>
            <a:off x="5713084" y="1688196"/>
            <a:ext cx="910146" cy="1239891"/>
          </a:xfrm>
          <a:prstGeom prst="straightConnector1">
            <a:avLst/>
          </a:prstGeom>
          <a:ln>
            <a:solidFill>
              <a:schemeClr val="tx2">
                <a:lumMod val="90000"/>
                <a:lumOff val="10000"/>
              </a:schemeClr>
            </a:solidFill>
            <a:tailEnd type="triangle"/>
          </a:ln>
        </p:spPr>
        <p:style>
          <a:lnRef idx="2">
            <a:schemeClr val="dk1"/>
          </a:lnRef>
          <a:fillRef idx="0">
            <a:schemeClr val="dk1"/>
          </a:fillRef>
          <a:effectRef idx="1">
            <a:schemeClr val="dk1"/>
          </a:effectRef>
          <a:fontRef idx="minor">
            <a:schemeClr val="tx1"/>
          </a:fontRef>
        </p:style>
      </p:cxnSp>
      <p:sp>
        <p:nvSpPr>
          <p:cNvPr id="13" name="ZoneTexte 12">
            <a:extLst>
              <a:ext uri="{FF2B5EF4-FFF2-40B4-BE49-F238E27FC236}">
                <a16:creationId xmlns:a16="http://schemas.microsoft.com/office/drawing/2014/main" id="{A6842599-CEFD-417F-8677-BAA2C78AE585}"/>
              </a:ext>
            </a:extLst>
          </p:cNvPr>
          <p:cNvSpPr txBox="1"/>
          <p:nvPr/>
        </p:nvSpPr>
        <p:spPr>
          <a:xfrm>
            <a:off x="6230504" y="2037890"/>
            <a:ext cx="1403878"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dirty="0">
                <a:solidFill>
                  <a:schemeClr val="bg2"/>
                </a:solidFill>
              </a:rPr>
              <a:t>Messages</a:t>
            </a:r>
          </a:p>
        </p:txBody>
      </p:sp>
      <p:cxnSp>
        <p:nvCxnSpPr>
          <p:cNvPr id="14" name="Connecteur droit avec flèche 13">
            <a:extLst>
              <a:ext uri="{FF2B5EF4-FFF2-40B4-BE49-F238E27FC236}">
                <a16:creationId xmlns:a16="http://schemas.microsoft.com/office/drawing/2014/main" id="{3C04C368-59C7-40DF-9F6B-9695F76CBC22}"/>
              </a:ext>
            </a:extLst>
          </p:cNvPr>
          <p:cNvCxnSpPr>
            <a:cxnSpLocks/>
            <a:stCxn id="8" idx="0"/>
            <a:endCxn id="3" idx="1"/>
          </p:cNvCxnSpPr>
          <p:nvPr/>
        </p:nvCxnSpPr>
        <p:spPr>
          <a:xfrm flipV="1">
            <a:off x="2748804" y="1688196"/>
            <a:ext cx="1145469" cy="1239891"/>
          </a:xfrm>
          <a:prstGeom prst="straightConnector1">
            <a:avLst/>
          </a:prstGeom>
          <a:ln>
            <a:solidFill>
              <a:schemeClr val="tx2">
                <a:lumMod val="90000"/>
                <a:lumOff val="10000"/>
              </a:schemeClr>
            </a:solidFill>
            <a:tailEnd type="triangle"/>
          </a:ln>
        </p:spPr>
        <p:style>
          <a:lnRef idx="2">
            <a:schemeClr val="dk1"/>
          </a:lnRef>
          <a:fillRef idx="0">
            <a:schemeClr val="dk1"/>
          </a:fillRef>
          <a:effectRef idx="1">
            <a:schemeClr val="dk1"/>
          </a:effectRef>
          <a:fontRef idx="minor">
            <a:schemeClr val="tx1"/>
          </a:fontRef>
        </p:style>
      </p:cxnSp>
      <p:sp>
        <p:nvSpPr>
          <p:cNvPr id="18" name="ZoneTexte 17">
            <a:extLst>
              <a:ext uri="{FF2B5EF4-FFF2-40B4-BE49-F238E27FC236}">
                <a16:creationId xmlns:a16="http://schemas.microsoft.com/office/drawing/2014/main" id="{37AB142D-301C-4FE9-9108-98D494D3C6C8}"/>
              </a:ext>
            </a:extLst>
          </p:cNvPr>
          <p:cNvSpPr txBox="1"/>
          <p:nvPr/>
        </p:nvSpPr>
        <p:spPr>
          <a:xfrm>
            <a:off x="660967" y="1744786"/>
            <a:ext cx="275834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i="1" dirty="0">
                <a:solidFill>
                  <a:schemeClr val="bg2"/>
                </a:solidFill>
              </a:rPr>
              <a:t>Les modifications mettent à jour l’UI</a:t>
            </a:r>
          </a:p>
        </p:txBody>
      </p:sp>
      <p:sp>
        <p:nvSpPr>
          <p:cNvPr id="19" name="ZoneTexte 18">
            <a:extLst>
              <a:ext uri="{FF2B5EF4-FFF2-40B4-BE49-F238E27FC236}">
                <a16:creationId xmlns:a16="http://schemas.microsoft.com/office/drawing/2014/main" id="{DAE48F2B-E685-460A-AA7C-CA6FD72144DC}"/>
              </a:ext>
            </a:extLst>
          </p:cNvPr>
          <p:cNvSpPr txBox="1"/>
          <p:nvPr/>
        </p:nvSpPr>
        <p:spPr>
          <a:xfrm>
            <a:off x="813366" y="4381585"/>
            <a:ext cx="4569517"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i="1" dirty="0">
                <a:solidFill>
                  <a:schemeClr val="bg2"/>
                </a:solidFill>
              </a:rPr>
              <a:t>UI virtuelle générée par les modèles</a:t>
            </a:r>
          </a:p>
        </p:txBody>
      </p:sp>
      <p:cxnSp>
        <p:nvCxnSpPr>
          <p:cNvPr id="20" name="Connecteur droit avec flèche 19">
            <a:extLst>
              <a:ext uri="{FF2B5EF4-FFF2-40B4-BE49-F238E27FC236}">
                <a16:creationId xmlns:a16="http://schemas.microsoft.com/office/drawing/2014/main" id="{572F3354-9F84-4C99-963E-77A9F088CCEB}"/>
              </a:ext>
            </a:extLst>
          </p:cNvPr>
          <p:cNvCxnSpPr>
            <a:cxnSpLocks/>
            <a:stCxn id="26" idx="0"/>
            <a:endCxn id="5" idx="6"/>
          </p:cNvCxnSpPr>
          <p:nvPr/>
        </p:nvCxnSpPr>
        <p:spPr>
          <a:xfrm flipH="1" flipV="1">
            <a:off x="7553016" y="3572124"/>
            <a:ext cx="815207" cy="825192"/>
          </a:xfrm>
          <a:prstGeom prst="straightConnector1">
            <a:avLst/>
          </a:prstGeom>
          <a:ln>
            <a:solidFill>
              <a:schemeClr val="tx2">
                <a:lumMod val="90000"/>
                <a:lumOff val="10000"/>
              </a:schemeClr>
            </a:solidFill>
            <a:tailEnd type="triangle"/>
          </a:ln>
        </p:spPr>
        <p:style>
          <a:lnRef idx="2">
            <a:schemeClr val="dk1"/>
          </a:lnRef>
          <a:fillRef idx="0">
            <a:schemeClr val="dk1"/>
          </a:fillRef>
          <a:effectRef idx="1">
            <a:schemeClr val="dk1"/>
          </a:effectRef>
          <a:fontRef idx="minor">
            <a:schemeClr val="tx1"/>
          </a:fontRef>
        </p:style>
      </p:cxnSp>
      <p:sp>
        <p:nvSpPr>
          <p:cNvPr id="26" name="ZoneTexte 25">
            <a:extLst>
              <a:ext uri="{FF2B5EF4-FFF2-40B4-BE49-F238E27FC236}">
                <a16:creationId xmlns:a16="http://schemas.microsoft.com/office/drawing/2014/main" id="{96411ACA-2687-484B-B37B-C52920865971}"/>
              </a:ext>
            </a:extLst>
          </p:cNvPr>
          <p:cNvSpPr txBox="1"/>
          <p:nvPr/>
        </p:nvSpPr>
        <p:spPr>
          <a:xfrm>
            <a:off x="7004647" y="4397316"/>
            <a:ext cx="2727152"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dirty="0" err="1">
                <a:solidFill>
                  <a:schemeClr val="bg2"/>
                </a:solidFill>
              </a:rPr>
              <a:t>Timer</a:t>
            </a:r>
            <a:r>
              <a:rPr lang="fr-FR" sz="2400" dirty="0">
                <a:solidFill>
                  <a:schemeClr val="bg2"/>
                </a:solidFill>
              </a:rPr>
              <a:t> &amp; Réseau</a:t>
            </a:r>
          </a:p>
        </p:txBody>
      </p:sp>
      <p:sp>
        <p:nvSpPr>
          <p:cNvPr id="29" name="ZoneTexte 28">
            <a:extLst>
              <a:ext uri="{FF2B5EF4-FFF2-40B4-BE49-F238E27FC236}">
                <a16:creationId xmlns:a16="http://schemas.microsoft.com/office/drawing/2014/main" id="{29EB979F-E343-453B-9E89-6FD2208BF12A}"/>
              </a:ext>
            </a:extLst>
          </p:cNvPr>
          <p:cNvSpPr txBox="1"/>
          <p:nvPr/>
        </p:nvSpPr>
        <p:spPr>
          <a:xfrm>
            <a:off x="7935658" y="3518011"/>
            <a:ext cx="1009934"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i="1" dirty="0">
                <a:solidFill>
                  <a:schemeClr val="bg2"/>
                </a:solidFill>
              </a:rPr>
              <a:t>gère</a:t>
            </a:r>
          </a:p>
        </p:txBody>
      </p:sp>
    </p:spTree>
    <p:extLst>
      <p:ext uri="{BB962C8B-B14F-4D97-AF65-F5344CB8AC3E}">
        <p14:creationId xmlns:p14="http://schemas.microsoft.com/office/powerpoint/2010/main" val="1957004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Bases</a:t>
            </a:r>
          </a:p>
        </p:txBody>
      </p:sp>
      <p:sp>
        <p:nvSpPr>
          <p:cNvPr id="4" name="Text Placeholder 3"/>
          <p:cNvSpPr>
            <a:spLocks noGrp="1"/>
          </p:cNvSpPr>
          <p:nvPr>
            <p:ph type="body" sz="quarter" idx="10"/>
          </p:nvPr>
        </p:nvSpPr>
        <p:spPr/>
        <p:txBody>
          <a:bodyPr/>
          <a:lstStyle/>
          <a:p>
            <a:r>
              <a:rPr lang="en-US" dirty="0"/>
              <a:t>Fabulous</a:t>
            </a:r>
          </a:p>
        </p:txBody>
      </p:sp>
      <p:sp>
        <p:nvSpPr>
          <p:cNvPr id="7" name="TextBox 6">
            <a:extLst>
              <a:ext uri="{FF2B5EF4-FFF2-40B4-BE49-F238E27FC236}">
                <a16:creationId xmlns:a16="http://schemas.microsoft.com/office/drawing/2014/main" id="{B3EB25B5-7BC0-9644-8E4D-783B5A6F2392}"/>
              </a:ext>
            </a:extLst>
          </p:cNvPr>
          <p:cNvSpPr txBox="1"/>
          <p:nvPr/>
        </p:nvSpPr>
        <p:spPr>
          <a:xfrm>
            <a:off x="860426" y="1043630"/>
            <a:ext cx="8000108" cy="3965864"/>
          </a:xfrm>
          <a:prstGeom prst="rect">
            <a:avLst/>
          </a:prstGeom>
          <a:solidFill>
            <a:schemeClr val="bg1"/>
          </a:solidFill>
          <a:ln w="28575">
            <a:solidFill>
              <a:schemeClr val="tx1">
                <a:lumMod val="75000"/>
                <a:lumOff val="25000"/>
              </a:schemeClr>
            </a:solidFill>
          </a:ln>
        </p:spPr>
        <p:txBody>
          <a:bodyPr wrap="none" rtlCol="0">
            <a:normAutofit/>
          </a:bodyPr>
          <a:lstStyle/>
          <a:p>
            <a:r>
              <a:rPr lang="en-GB" sz="1100" dirty="0">
                <a:solidFill>
                  <a:srgbClr val="008000"/>
                </a:solidFill>
                <a:latin typeface="Consolas" panose="020B0609020204030204" pitchFamily="49" charset="0"/>
              </a:rPr>
              <a:t>/// The model from which the view is generated</a:t>
            </a:r>
            <a:endParaRPr lang="en-GB"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type</a:t>
            </a:r>
            <a:r>
              <a:rPr lang="en-GB" sz="1100" dirty="0">
                <a:solidFill>
                  <a:srgbClr val="000000"/>
                </a:solidFill>
                <a:latin typeface="Consolas" panose="020B0609020204030204" pitchFamily="49" charset="0"/>
              </a:rPr>
              <a:t> </a:t>
            </a:r>
            <a:r>
              <a:rPr lang="en-GB" sz="1100" dirty="0">
                <a:solidFill>
                  <a:srgbClr val="5F9AC2"/>
                </a:solidFill>
                <a:latin typeface="Consolas" panose="020B0609020204030204" pitchFamily="49" charset="0"/>
              </a:rPr>
              <a:t>Model</a:t>
            </a:r>
            <a:r>
              <a:rPr lang="en-GB"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IsPressed</a:t>
            </a:r>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bool</a:t>
            </a:r>
            <a:r>
              <a:rPr lang="en-GB" sz="1100" dirty="0">
                <a:solidFill>
                  <a:srgbClr val="000000"/>
                </a:solidFill>
                <a:latin typeface="Consolas" panose="020B0609020204030204" pitchFamily="49" charset="0"/>
              </a:rPr>
              <a:t> }</a:t>
            </a:r>
          </a:p>
          <a:p>
            <a:endParaRPr lang="en-GB" sz="1100" dirty="0">
              <a:solidFill>
                <a:srgbClr val="000000"/>
              </a:solidFill>
              <a:latin typeface="Consolas" panose="020B0609020204030204" pitchFamily="49" charset="0"/>
            </a:endParaRPr>
          </a:p>
          <a:p>
            <a:r>
              <a:rPr lang="en-GB" sz="1100" dirty="0">
                <a:solidFill>
                  <a:srgbClr val="008000"/>
                </a:solidFill>
                <a:latin typeface="Consolas" panose="020B0609020204030204" pitchFamily="49" charset="0"/>
              </a:rPr>
              <a:t>/// The messages which cause updates to the model</a:t>
            </a:r>
            <a:endParaRPr lang="en-GB"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type</a:t>
            </a:r>
            <a:r>
              <a:rPr lang="en-GB" sz="1100" dirty="0">
                <a:solidFill>
                  <a:srgbClr val="000000"/>
                </a:solidFill>
                <a:latin typeface="Consolas" panose="020B0609020204030204" pitchFamily="49" charset="0"/>
              </a:rPr>
              <a:t> </a:t>
            </a:r>
            <a:r>
              <a:rPr lang="en-GB" sz="1100" dirty="0" err="1">
                <a:solidFill>
                  <a:srgbClr val="5F9AC2"/>
                </a:solidFill>
                <a:latin typeface="Consolas" panose="020B0609020204030204" pitchFamily="49" charset="0"/>
              </a:rPr>
              <a:t>Msg</a:t>
            </a:r>
            <a:r>
              <a:rPr lang="en-GB"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 </a:t>
            </a:r>
            <a:r>
              <a:rPr lang="en-GB" sz="1100" dirty="0">
                <a:solidFill>
                  <a:srgbClr val="5F9AC2"/>
                </a:solidFill>
                <a:latin typeface="Consolas" panose="020B0609020204030204" pitchFamily="49" charset="0"/>
              </a:rPr>
              <a:t>Pressed</a:t>
            </a:r>
            <a:endParaRPr lang="en-GB" sz="1000" dirty="0">
              <a:solidFill>
                <a:srgbClr val="5F9AC2"/>
              </a:solidFill>
              <a:latin typeface="Consolas" panose="020B0609020204030204" pitchFamily="49" charset="0"/>
            </a:endParaRPr>
          </a:p>
          <a:p>
            <a:endParaRPr lang="en-GB" sz="1100" dirty="0">
              <a:solidFill>
                <a:srgbClr val="000000"/>
              </a:solidFill>
              <a:latin typeface="Consolas" panose="020B0609020204030204" pitchFamily="49" charset="0"/>
            </a:endParaRPr>
          </a:p>
          <a:p>
            <a:r>
              <a:rPr lang="en-GB" sz="1100" dirty="0">
                <a:solidFill>
                  <a:srgbClr val="008000"/>
                </a:solidFill>
                <a:latin typeface="Consolas" panose="020B0609020204030204" pitchFamily="49" charset="0"/>
              </a:rPr>
              <a:t>/// Returns the initial state</a:t>
            </a:r>
            <a:endParaRPr lang="en-GB"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let</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init</a:t>
            </a:r>
            <a:r>
              <a:rPr lang="en-GB" sz="1100" dirty="0">
                <a:solidFill>
                  <a:srgbClr val="000000"/>
                </a:solidFill>
                <a:latin typeface="Consolas" panose="020B0609020204030204" pitchFamily="49" charset="0"/>
              </a:rPr>
              <a:t>() = </a:t>
            </a:r>
          </a:p>
          <a:p>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IsPressed</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false</a:t>
            </a:r>
            <a:r>
              <a:rPr lang="en-GB" sz="1100" dirty="0">
                <a:solidFill>
                  <a:srgbClr val="000000"/>
                </a:solidFill>
                <a:latin typeface="Consolas" panose="020B0609020204030204" pitchFamily="49" charset="0"/>
              </a:rPr>
              <a:t> }</a:t>
            </a:r>
          </a:p>
          <a:p>
            <a:endParaRPr lang="en-GB" sz="1100" dirty="0">
              <a:solidFill>
                <a:srgbClr val="000000"/>
              </a:solidFill>
              <a:latin typeface="Consolas" panose="020B0609020204030204" pitchFamily="49" charset="0"/>
            </a:endParaRPr>
          </a:p>
          <a:p>
            <a:r>
              <a:rPr lang="en-GB" sz="1100" dirty="0">
                <a:solidFill>
                  <a:srgbClr val="008000"/>
                </a:solidFill>
                <a:latin typeface="Consolas" panose="020B0609020204030204" pitchFamily="49" charset="0"/>
              </a:rPr>
              <a:t>/// The function to update the model</a:t>
            </a:r>
            <a:endParaRPr lang="en-GB"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let</a:t>
            </a:r>
            <a:r>
              <a:rPr lang="en-GB" sz="1100" dirty="0">
                <a:solidFill>
                  <a:srgbClr val="000000"/>
                </a:solidFill>
                <a:latin typeface="Consolas" panose="020B0609020204030204" pitchFamily="49" charset="0"/>
              </a:rPr>
              <a:t> update (</a:t>
            </a:r>
            <a:r>
              <a:rPr lang="en-GB" sz="1100" dirty="0" err="1">
                <a:solidFill>
                  <a:srgbClr val="000000"/>
                </a:solidFill>
                <a:latin typeface="Consolas" panose="020B0609020204030204" pitchFamily="49" charset="0"/>
              </a:rPr>
              <a:t>msg</a:t>
            </a:r>
            <a:r>
              <a:rPr lang="en-GB" sz="1100" dirty="0">
                <a:solidFill>
                  <a:srgbClr val="000000"/>
                </a:solidFill>
                <a:latin typeface="Consolas" panose="020B0609020204030204" pitchFamily="49" charset="0"/>
              </a:rPr>
              <a:t>: </a:t>
            </a:r>
            <a:r>
              <a:rPr lang="en-GB" sz="1100" dirty="0" err="1">
                <a:solidFill>
                  <a:srgbClr val="5F9AC2"/>
                </a:solidFill>
                <a:latin typeface="Consolas" panose="020B0609020204030204" pitchFamily="49" charset="0"/>
              </a:rPr>
              <a:t>Msg</a:t>
            </a:r>
            <a:r>
              <a:rPr lang="en-GB" sz="1100" dirty="0">
                <a:solidFill>
                  <a:srgbClr val="000000"/>
                </a:solidFill>
                <a:latin typeface="Consolas" panose="020B0609020204030204" pitchFamily="49" charset="0"/>
              </a:rPr>
              <a:t>) (model: </a:t>
            </a:r>
            <a:r>
              <a:rPr lang="en-GB" sz="1100" dirty="0">
                <a:solidFill>
                  <a:srgbClr val="5F9AC2"/>
                </a:solidFill>
                <a:latin typeface="Consolas" panose="020B0609020204030204" pitchFamily="49" charset="0"/>
              </a:rPr>
              <a:t>Model</a:t>
            </a:r>
            <a:r>
              <a:rPr lang="en-GB"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match</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msg</a:t>
            </a:r>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with</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 </a:t>
            </a:r>
            <a:r>
              <a:rPr lang="en-GB" sz="1100" dirty="0">
                <a:solidFill>
                  <a:srgbClr val="5F9AC2"/>
                </a:solidFill>
                <a:latin typeface="Consolas" panose="020B0609020204030204" pitchFamily="49" charset="0"/>
              </a:rPr>
              <a:t>Pressed</a:t>
            </a:r>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 model </a:t>
            </a:r>
            <a:r>
              <a:rPr lang="en-GB" sz="1100" dirty="0">
                <a:solidFill>
                  <a:srgbClr val="0000FF"/>
                </a:solidFill>
                <a:latin typeface="Consolas" panose="020B0609020204030204" pitchFamily="49" charset="0"/>
              </a:rPr>
              <a:t>with</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IsPressed</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true</a:t>
            </a:r>
            <a:r>
              <a:rPr lang="en-GB" sz="1100" dirty="0">
                <a:solidFill>
                  <a:srgbClr val="000000"/>
                </a:solidFill>
                <a:latin typeface="Consolas" panose="020B0609020204030204" pitchFamily="49" charset="0"/>
              </a:rPr>
              <a:t> }</a:t>
            </a:r>
          </a:p>
          <a:p>
            <a:endParaRPr lang="en-GB" sz="1100" dirty="0">
              <a:solidFill>
                <a:srgbClr val="000000"/>
              </a:solidFill>
              <a:latin typeface="Consolas" panose="020B0609020204030204" pitchFamily="49" charset="0"/>
            </a:endParaRPr>
          </a:p>
          <a:p>
            <a:r>
              <a:rPr lang="en-GB" sz="1100" dirty="0">
                <a:solidFill>
                  <a:srgbClr val="008000"/>
                </a:solidFill>
                <a:latin typeface="Consolas" panose="020B0609020204030204" pitchFamily="49" charset="0"/>
              </a:rPr>
              <a:t> /// The function to produce the view elements for a given model</a:t>
            </a:r>
          </a:p>
          <a:p>
            <a:r>
              <a:rPr lang="en-GB" sz="1100" dirty="0">
                <a:solidFill>
                  <a:srgbClr val="0000FF"/>
                </a:solidFill>
                <a:latin typeface="Consolas" panose="020B0609020204030204" pitchFamily="49" charset="0"/>
              </a:rPr>
              <a:t>let</a:t>
            </a:r>
            <a:r>
              <a:rPr lang="en-GB" sz="1100" dirty="0">
                <a:solidFill>
                  <a:srgbClr val="000000"/>
                </a:solidFill>
                <a:latin typeface="Consolas" panose="020B0609020204030204" pitchFamily="49" charset="0"/>
              </a:rPr>
              <a:t> view (model: </a:t>
            </a:r>
            <a:r>
              <a:rPr lang="en-GB" sz="1100" dirty="0">
                <a:solidFill>
                  <a:srgbClr val="5F9AC2"/>
                </a:solidFill>
                <a:latin typeface="Consolas" panose="020B0609020204030204" pitchFamily="49" charset="0"/>
              </a:rPr>
              <a:t>Model</a:t>
            </a:r>
            <a:r>
              <a:rPr lang="en-GB" sz="1100" dirty="0">
                <a:solidFill>
                  <a:srgbClr val="000000"/>
                </a:solidFill>
                <a:latin typeface="Consolas" panose="020B0609020204030204" pitchFamily="49" charset="0"/>
              </a:rPr>
              <a:t>) dispatch =</a:t>
            </a:r>
          </a:p>
          <a:p>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if</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model.IsPressed</a:t>
            </a:r>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then</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F9AC2"/>
                </a:solidFill>
                <a:latin typeface="Consolas" panose="020B0609020204030204" pitchFamily="49" charset="0"/>
              </a:rPr>
              <a:t>View</a:t>
            </a:r>
            <a:r>
              <a:rPr lang="en-GB" sz="1100" dirty="0" err="1">
                <a:solidFill>
                  <a:srgbClr val="000000"/>
                </a:solidFill>
                <a:latin typeface="Consolas" panose="020B0609020204030204" pitchFamily="49" charset="0"/>
              </a:rPr>
              <a:t>.Label</a:t>
            </a:r>
            <a:r>
              <a:rPr lang="en-GB" sz="1100" dirty="0">
                <a:solidFill>
                  <a:srgbClr val="000000"/>
                </a:solidFill>
                <a:latin typeface="Consolas" panose="020B0609020204030204" pitchFamily="49" charset="0"/>
              </a:rPr>
              <a:t>(text=</a:t>
            </a:r>
            <a:r>
              <a:rPr lang="en-GB" sz="1100" dirty="0">
                <a:solidFill>
                  <a:srgbClr val="A31515"/>
                </a:solidFill>
                <a:latin typeface="Consolas" panose="020B0609020204030204" pitchFamily="49" charset="0"/>
              </a:rPr>
              <a:t>"I was pressed!"</a:t>
            </a:r>
            <a:r>
              <a:rPr lang="en-GB" sz="1100" dirty="0">
                <a:solidFill>
                  <a:srgbClr val="000000"/>
                </a:solidFill>
                <a:latin typeface="Consolas" panose="020B0609020204030204" pitchFamily="49" charset="0"/>
              </a:rPr>
              <a:t>)</a:t>
            </a:r>
          </a:p>
          <a:p>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else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F9AC2"/>
                </a:solidFill>
                <a:latin typeface="Consolas" panose="020B0609020204030204" pitchFamily="49" charset="0"/>
              </a:rPr>
              <a:t>View</a:t>
            </a:r>
            <a:r>
              <a:rPr lang="en-GB" sz="1100" dirty="0" err="1">
                <a:solidFill>
                  <a:srgbClr val="000000"/>
                </a:solidFill>
                <a:latin typeface="Consolas" panose="020B0609020204030204" pitchFamily="49" charset="0"/>
              </a:rPr>
              <a:t>.Button</a:t>
            </a:r>
            <a:r>
              <a:rPr lang="en-GB" sz="1100" dirty="0">
                <a:solidFill>
                  <a:srgbClr val="000000"/>
                </a:solidFill>
                <a:latin typeface="Consolas" panose="020B0609020204030204" pitchFamily="49" charset="0"/>
              </a:rPr>
              <a:t>(text=</a:t>
            </a:r>
            <a:r>
              <a:rPr lang="en-GB" sz="1100" dirty="0">
                <a:solidFill>
                  <a:srgbClr val="A31515"/>
                </a:solidFill>
                <a:latin typeface="Consolas" panose="020B0609020204030204" pitchFamily="49" charset="0"/>
              </a:rPr>
              <a:t>"Press Me!"</a:t>
            </a:r>
            <a:r>
              <a:rPr lang="en-GB" sz="1100" dirty="0">
                <a:solidFill>
                  <a:srgbClr val="000000"/>
                </a:solidFill>
                <a:latin typeface="Consolas" panose="020B0609020204030204" pitchFamily="49" charset="0"/>
              </a:rPr>
              <a:t>, command=(</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a:t>
            </a:r>
            <a:r>
              <a:rPr lang="en-GB" sz="1100" dirty="0">
                <a:solidFill>
                  <a:srgbClr val="5F9AC2"/>
                </a:solidFill>
                <a:latin typeface="Consolas" panose="020B0609020204030204" pitchFamily="49" charset="0"/>
              </a:rPr>
              <a:t>Pressed</a:t>
            </a:r>
            <a:r>
              <a:rPr lang="en-GB" sz="1100" dirty="0">
                <a:solidFill>
                  <a:srgbClr val="000000"/>
                </a:solidFill>
                <a:latin typeface="Consolas" panose="020B0609020204030204" pitchFamily="49" charset="0"/>
              </a:rPr>
              <a:t>))</a:t>
            </a:r>
          </a:p>
        </p:txBody>
      </p:sp>
      <p:sp>
        <p:nvSpPr>
          <p:cNvPr id="8" name="TextBox 7">
            <a:extLst>
              <a:ext uri="{FF2B5EF4-FFF2-40B4-BE49-F238E27FC236}">
                <a16:creationId xmlns:a16="http://schemas.microsoft.com/office/drawing/2014/main" id="{F934F351-D919-5743-93F3-F680F1DF3C48}"/>
              </a:ext>
            </a:extLst>
          </p:cNvPr>
          <p:cNvSpPr txBox="1"/>
          <p:nvPr/>
        </p:nvSpPr>
        <p:spPr>
          <a:xfrm>
            <a:off x="4099034" y="3804328"/>
            <a:ext cx="4761500" cy="1205166"/>
          </a:xfrm>
          <a:prstGeom prst="rect">
            <a:avLst/>
          </a:prstGeom>
          <a:solidFill>
            <a:schemeClr val="bg1"/>
          </a:solidFill>
          <a:ln w="28575">
            <a:solidFill>
              <a:schemeClr val="tx1">
                <a:lumMod val="75000"/>
                <a:lumOff val="25000"/>
              </a:schemeClr>
            </a:solidFill>
          </a:ln>
        </p:spPr>
        <p:txBody>
          <a:bodyPr wrap="none" rtlCol="0">
            <a:normAutofit/>
          </a:bodyPr>
          <a:lstStyle/>
          <a:p>
            <a:r>
              <a:rPr lang="en-GB" sz="1100" dirty="0">
                <a:solidFill>
                  <a:srgbClr val="0000FF"/>
                </a:solidFill>
                <a:latin typeface="Consolas" panose="020B0609020204030204" pitchFamily="49" charset="0"/>
              </a:rPr>
              <a:t>type</a:t>
            </a:r>
            <a:r>
              <a:rPr lang="en-GB" sz="1100" dirty="0">
                <a:solidFill>
                  <a:srgbClr val="000000"/>
                </a:solidFill>
                <a:latin typeface="Consolas" panose="020B0609020204030204" pitchFamily="49" charset="0"/>
              </a:rPr>
              <a:t> App () </a:t>
            </a:r>
            <a:r>
              <a:rPr lang="en-GB" sz="1100" dirty="0">
                <a:solidFill>
                  <a:srgbClr val="0000FF"/>
                </a:solidFill>
                <a:latin typeface="Consolas" panose="020B0609020204030204" pitchFamily="49" charset="0"/>
              </a:rPr>
              <a:t>as</a:t>
            </a:r>
            <a:r>
              <a:rPr lang="en-GB" sz="1100" dirty="0">
                <a:solidFill>
                  <a:srgbClr val="000000"/>
                </a:solidFill>
                <a:latin typeface="Consolas" panose="020B0609020204030204" pitchFamily="49" charset="0"/>
              </a:rPr>
              <a:t> app = </a:t>
            </a:r>
          </a:p>
          <a:p>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inherit</a:t>
            </a:r>
            <a:r>
              <a:rPr lang="en-GB" sz="1100" dirty="0">
                <a:solidFill>
                  <a:srgbClr val="000000"/>
                </a:solidFill>
                <a:latin typeface="Consolas" panose="020B0609020204030204" pitchFamily="49" charset="0"/>
              </a:rPr>
              <a:t> </a:t>
            </a:r>
            <a:r>
              <a:rPr lang="en-GB" sz="1100" dirty="0">
                <a:solidFill>
                  <a:srgbClr val="5F9AC2"/>
                </a:solidFill>
                <a:latin typeface="Consolas" panose="020B0609020204030204" pitchFamily="49" charset="0"/>
              </a:rPr>
              <a:t>Application</a:t>
            </a:r>
            <a:r>
              <a:rPr lang="en-GB" sz="1100" dirty="0">
                <a:solidFill>
                  <a:srgbClr val="000000"/>
                </a:solidFill>
                <a:latin typeface="Consolas" panose="020B0609020204030204" pitchFamily="49" charset="0"/>
              </a:rPr>
              <a:t> ()</a:t>
            </a:r>
          </a:p>
          <a:p>
            <a:endParaRPr lang="en-GB"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    let</a:t>
            </a:r>
            <a:r>
              <a:rPr lang="en-GB" sz="1100" dirty="0">
                <a:solidFill>
                  <a:srgbClr val="000000"/>
                </a:solidFill>
                <a:latin typeface="Consolas" panose="020B0609020204030204" pitchFamily="49" charset="0"/>
              </a:rPr>
              <a:t> runner = </a:t>
            </a:r>
          </a:p>
          <a:p>
            <a:r>
              <a:rPr lang="en-GB" sz="1100" dirty="0">
                <a:solidFill>
                  <a:srgbClr val="000000"/>
                </a:solidFill>
                <a:latin typeface="Consolas" panose="020B0609020204030204" pitchFamily="49" charset="0"/>
              </a:rPr>
              <a:t>        </a:t>
            </a:r>
            <a:r>
              <a:rPr lang="en-GB" sz="1100" dirty="0" err="1">
                <a:solidFill>
                  <a:srgbClr val="5F9AC2"/>
                </a:solidFill>
                <a:latin typeface="Consolas" panose="020B0609020204030204" pitchFamily="49" charset="0"/>
              </a:rPr>
              <a:t>Program</a:t>
            </a:r>
            <a:r>
              <a:rPr lang="en-GB" sz="1100" dirty="0" err="1">
                <a:solidFill>
                  <a:srgbClr val="000000"/>
                </a:solidFill>
                <a:latin typeface="Consolas" panose="020B0609020204030204" pitchFamily="49" charset="0"/>
              </a:rPr>
              <a:t>.mkProgram</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App.init</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App.update</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App.view</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|&gt; </a:t>
            </a:r>
            <a:r>
              <a:rPr lang="en-GB" sz="1100" dirty="0" err="1">
                <a:solidFill>
                  <a:srgbClr val="5F9AC2"/>
                </a:solidFill>
                <a:latin typeface="Consolas" panose="020B0609020204030204" pitchFamily="49" charset="0"/>
              </a:rPr>
              <a:t>Program</a:t>
            </a:r>
            <a:r>
              <a:rPr lang="en-GB" sz="1100" dirty="0" err="1">
                <a:solidFill>
                  <a:srgbClr val="000000"/>
                </a:solidFill>
                <a:latin typeface="Consolas" panose="020B0609020204030204" pitchFamily="49" charset="0"/>
              </a:rPr>
              <a:t>.runWithDynamicView</a:t>
            </a:r>
            <a:r>
              <a:rPr lang="en-GB" sz="11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365470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4" name="Text Placeholder 3"/>
          <p:cNvSpPr>
            <a:spLocks noGrp="1"/>
          </p:cNvSpPr>
          <p:nvPr>
            <p:ph type="body" sz="quarter" idx="10"/>
          </p:nvPr>
        </p:nvSpPr>
        <p:spPr/>
        <p:txBody>
          <a:bodyPr/>
          <a:lstStyle/>
          <a:p>
            <a:r>
              <a:rPr lang="en-US" dirty="0"/>
              <a:t>Fabulous</a:t>
            </a:r>
          </a:p>
        </p:txBody>
      </p:sp>
      <p:sp>
        <p:nvSpPr>
          <p:cNvPr id="5" name="Content Placeholder 2">
            <a:extLst>
              <a:ext uri="{FF2B5EF4-FFF2-40B4-BE49-F238E27FC236}">
                <a16:creationId xmlns:a16="http://schemas.microsoft.com/office/drawing/2014/main" id="{B6E3C87A-20DD-4066-8B5D-40E7979BE562}"/>
              </a:ext>
            </a:extLst>
          </p:cNvPr>
          <p:cNvSpPr>
            <a:spLocks noGrp="1"/>
          </p:cNvSpPr>
          <p:nvPr>
            <p:ph idx="1"/>
          </p:nvPr>
        </p:nvSpPr>
        <p:spPr>
          <a:xfrm>
            <a:off x="937325" y="1303459"/>
            <a:ext cx="7923209" cy="3751476"/>
          </a:xfrm>
        </p:spPr>
        <p:txBody>
          <a:bodyPr/>
          <a:lstStyle/>
          <a:p>
            <a:pPr marL="514350" indent="-514350">
              <a:buSzPct val="100000"/>
              <a:buFont typeface="+mj-lt"/>
              <a:buAutoNum type="arabicPeriod"/>
            </a:pPr>
            <a:r>
              <a:rPr lang="en-US" sz="2400" dirty="0"/>
              <a:t>Installer Visual Studio (avec .NET Core et Xamarin)</a:t>
            </a:r>
          </a:p>
          <a:p>
            <a:pPr marL="514350" indent="-514350">
              <a:buSzPct val="100000"/>
              <a:buFont typeface="+mj-lt"/>
              <a:buAutoNum type="arabicPeriod"/>
            </a:pPr>
            <a:endParaRPr lang="en-US" sz="2400" dirty="0"/>
          </a:p>
          <a:p>
            <a:pPr marL="514350" indent="-514350">
              <a:buSzPct val="100000"/>
              <a:buFont typeface="+mj-lt"/>
              <a:buAutoNum type="arabicPeriod"/>
            </a:pPr>
            <a:r>
              <a:rPr lang="en-US" sz="2400" dirty="0" err="1"/>
              <a:t>Créer</a:t>
            </a:r>
            <a:r>
              <a:rPr lang="en-US" sz="2400" dirty="0"/>
              <a:t> </a:t>
            </a:r>
            <a:r>
              <a:rPr lang="en-US" sz="2400" dirty="0" err="1"/>
              <a:t>une</a:t>
            </a:r>
            <a:r>
              <a:rPr lang="en-US" sz="2400" dirty="0"/>
              <a:t> solution </a:t>
            </a:r>
            <a:r>
              <a:rPr lang="en-US" sz="2400" dirty="0" err="1"/>
              <a:t>à</a:t>
            </a:r>
            <a:r>
              <a:rPr lang="en-US" sz="2400" dirty="0"/>
              <a:t> </a:t>
            </a:r>
            <a:r>
              <a:rPr lang="en-US" sz="2400" dirty="0" err="1"/>
              <a:t>partir</a:t>
            </a:r>
            <a:r>
              <a:rPr lang="en-US" sz="2400" dirty="0"/>
              <a:t> du template</a:t>
            </a:r>
          </a:p>
          <a:p>
            <a:pPr marL="514350" indent="-514350">
              <a:buSzPct val="100000"/>
              <a:buFont typeface="+mj-lt"/>
              <a:buAutoNum type="arabicPeriod"/>
            </a:pPr>
            <a:endParaRPr lang="en-US" sz="2400" dirty="0"/>
          </a:p>
          <a:p>
            <a:pPr marL="514350" indent="-514350">
              <a:buSzPct val="100000"/>
              <a:buFont typeface="+mj-lt"/>
              <a:buAutoNum type="arabicPeriod"/>
            </a:pPr>
            <a:endParaRPr lang="en-US" sz="2400" dirty="0"/>
          </a:p>
          <a:p>
            <a:pPr marL="514350" indent="-514350">
              <a:buSzPct val="100000"/>
              <a:buFont typeface="+mj-lt"/>
              <a:buAutoNum type="arabicPeriod"/>
            </a:pPr>
            <a:endParaRPr lang="en-US" sz="1800" dirty="0"/>
          </a:p>
          <a:p>
            <a:pPr marL="514350" indent="-514350">
              <a:buSzPct val="100000"/>
              <a:buFont typeface="+mj-lt"/>
              <a:buAutoNum type="arabicPeriod"/>
            </a:pPr>
            <a:r>
              <a:rPr lang="en-US" sz="2400" dirty="0" err="1"/>
              <a:t>Brancher</a:t>
            </a:r>
            <a:r>
              <a:rPr lang="en-US" sz="2400" dirty="0"/>
              <a:t> </a:t>
            </a:r>
            <a:r>
              <a:rPr lang="en-US" sz="2400" dirty="0" err="1"/>
              <a:t>votre</a:t>
            </a:r>
            <a:r>
              <a:rPr lang="en-US" sz="2400" dirty="0"/>
              <a:t> device, </a:t>
            </a:r>
            <a:r>
              <a:rPr lang="en-US" sz="2400" dirty="0" err="1"/>
              <a:t>activer</a:t>
            </a:r>
            <a:r>
              <a:rPr lang="en-US" sz="2400" dirty="0"/>
              <a:t> le mode </a:t>
            </a:r>
            <a:r>
              <a:rPr lang="en-US" sz="2400" dirty="0" err="1"/>
              <a:t>développeur</a:t>
            </a:r>
            <a:endParaRPr lang="en-US" sz="2400" dirty="0"/>
          </a:p>
          <a:p>
            <a:pPr marL="514350" indent="-514350">
              <a:buSzPct val="100000"/>
              <a:buFont typeface="+mj-lt"/>
              <a:buAutoNum type="arabicPeriod"/>
            </a:pPr>
            <a:endParaRPr lang="en-US" sz="2400" dirty="0"/>
          </a:p>
          <a:p>
            <a:pPr marL="514350" indent="-514350">
              <a:buSzPct val="100000"/>
              <a:buFont typeface="+mj-lt"/>
              <a:buAutoNum type="arabicPeriod"/>
            </a:pPr>
            <a:r>
              <a:rPr lang="en-US" sz="2400" dirty="0"/>
              <a:t>Compiler/</a:t>
            </a:r>
            <a:r>
              <a:rPr lang="en-US" sz="2400" dirty="0" err="1"/>
              <a:t>déployer</a:t>
            </a:r>
            <a:endParaRPr lang="en-US" sz="2400" dirty="0"/>
          </a:p>
        </p:txBody>
      </p:sp>
      <p:sp>
        <p:nvSpPr>
          <p:cNvPr id="6" name="TextBox 5">
            <a:extLst>
              <a:ext uri="{FF2B5EF4-FFF2-40B4-BE49-F238E27FC236}">
                <a16:creationId xmlns:a16="http://schemas.microsoft.com/office/drawing/2014/main" id="{2A475ECB-2D0E-1344-9D2F-5BB5AAF037F1}"/>
              </a:ext>
            </a:extLst>
          </p:cNvPr>
          <p:cNvSpPr txBox="1"/>
          <p:nvPr/>
        </p:nvSpPr>
        <p:spPr>
          <a:xfrm>
            <a:off x="1604091" y="2599320"/>
            <a:ext cx="5561336" cy="774500"/>
          </a:xfrm>
          <a:prstGeom prst="rect">
            <a:avLst/>
          </a:prstGeom>
          <a:solidFill>
            <a:schemeClr val="bg1"/>
          </a:solidFill>
          <a:ln w="28575">
            <a:solidFill>
              <a:schemeClr val="tx1">
                <a:lumMod val="75000"/>
                <a:lumOff val="25000"/>
              </a:schemeClr>
            </a:solidFill>
          </a:ln>
        </p:spPr>
        <p:txBody>
          <a:bodyPr wrap="none" rtlCol="0">
            <a:normAutofit/>
          </a:bodyPr>
          <a:lstStyle/>
          <a:p>
            <a:r>
              <a:rPr lang="en-GB" sz="1400" dirty="0">
                <a:solidFill>
                  <a:srgbClr val="0070C0"/>
                </a:solidFill>
                <a:latin typeface="Consolas" panose="020B0609020204030204" pitchFamily="49" charset="0"/>
              </a:rPr>
              <a:t>dotnet new -</a:t>
            </a:r>
            <a:r>
              <a:rPr lang="en-GB" sz="1400" dirty="0" err="1">
                <a:solidFill>
                  <a:srgbClr val="0070C0"/>
                </a:solidFill>
                <a:latin typeface="Consolas" panose="020B0609020204030204" pitchFamily="49" charset="0"/>
              </a:rPr>
              <a:t>i</a:t>
            </a:r>
            <a:r>
              <a:rPr lang="en-GB" sz="1400" dirty="0">
                <a:solidFill>
                  <a:srgbClr val="0070C0"/>
                </a:solidFill>
                <a:latin typeface="Consolas" panose="020B0609020204030204" pitchFamily="49" charset="0"/>
              </a:rPr>
              <a:t> </a:t>
            </a:r>
            <a:r>
              <a:rPr lang="en-GB" sz="1400" dirty="0" err="1">
                <a:solidFill>
                  <a:srgbClr val="0070C0"/>
                </a:solidFill>
                <a:latin typeface="Consolas" panose="020B0609020204030204" pitchFamily="49" charset="0"/>
              </a:rPr>
              <a:t>Fabulous.Templates</a:t>
            </a:r>
            <a:endParaRPr lang="en-GB" sz="1400" dirty="0">
              <a:solidFill>
                <a:srgbClr val="0070C0"/>
              </a:solidFill>
              <a:latin typeface="Consolas" panose="020B0609020204030204" pitchFamily="49" charset="0"/>
            </a:endParaRPr>
          </a:p>
          <a:p>
            <a:endParaRPr lang="en-GB" sz="1400" dirty="0">
              <a:solidFill>
                <a:srgbClr val="0070C0"/>
              </a:solidFill>
              <a:latin typeface="Consolas" panose="020B0609020204030204" pitchFamily="49" charset="0"/>
            </a:endParaRPr>
          </a:p>
          <a:p>
            <a:r>
              <a:rPr lang="en-GB" sz="1400" dirty="0">
                <a:solidFill>
                  <a:srgbClr val="0070C0"/>
                </a:solidFill>
                <a:latin typeface="Consolas" panose="020B0609020204030204" pitchFamily="49" charset="0"/>
              </a:rPr>
              <a:t>dotnet new fabulous-app -n </a:t>
            </a:r>
            <a:r>
              <a:rPr lang="en-GB" sz="1400" dirty="0" err="1">
                <a:solidFill>
                  <a:srgbClr val="0070C0"/>
                </a:solidFill>
                <a:latin typeface="Consolas" panose="020B0609020204030204" pitchFamily="49" charset="0"/>
              </a:rPr>
              <a:t>FriedChickenApp</a:t>
            </a:r>
            <a:endParaRPr lang="en-GB" sz="1400"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240400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Bases – </a:t>
            </a:r>
            <a:r>
              <a:rPr lang="en-US" dirty="0" err="1"/>
              <a:t>Démo</a:t>
            </a:r>
            <a:r>
              <a:rPr lang="en-US" dirty="0"/>
              <a:t> </a:t>
            </a:r>
            <a:r>
              <a:rPr lang="en-US" dirty="0" err="1"/>
              <a:t>LiveUpdate</a:t>
            </a:r>
            <a:r>
              <a:rPr lang="en-US" dirty="0"/>
              <a:t> - CurrencyApp</a:t>
            </a:r>
          </a:p>
        </p:txBody>
      </p:sp>
      <p:sp>
        <p:nvSpPr>
          <p:cNvPr id="4" name="Text Placeholder 3"/>
          <p:cNvSpPr>
            <a:spLocks noGrp="1"/>
          </p:cNvSpPr>
          <p:nvPr>
            <p:ph type="body" sz="quarter" idx="10"/>
          </p:nvPr>
        </p:nvSpPr>
        <p:spPr/>
        <p:txBody>
          <a:bodyPr/>
          <a:lstStyle/>
          <a:p>
            <a:r>
              <a:rPr lang="en-US" dirty="0"/>
              <a:t>Fabulous</a:t>
            </a:r>
          </a:p>
        </p:txBody>
      </p:sp>
      <p:sp>
        <p:nvSpPr>
          <p:cNvPr id="5" name="Content Placeholder 2">
            <a:extLst>
              <a:ext uri="{FF2B5EF4-FFF2-40B4-BE49-F238E27FC236}">
                <a16:creationId xmlns:a16="http://schemas.microsoft.com/office/drawing/2014/main" id="{B6E3C87A-20DD-4066-8B5D-40E7979BE562}"/>
              </a:ext>
            </a:extLst>
          </p:cNvPr>
          <p:cNvSpPr>
            <a:spLocks noGrp="1"/>
          </p:cNvSpPr>
          <p:nvPr>
            <p:ph idx="1"/>
          </p:nvPr>
        </p:nvSpPr>
        <p:spPr>
          <a:xfrm>
            <a:off x="937325" y="1303459"/>
            <a:ext cx="7923209" cy="316690"/>
          </a:xfrm>
        </p:spPr>
        <p:txBody>
          <a:bodyPr/>
          <a:lstStyle/>
          <a:p>
            <a:pPr marL="271145" indent="-271145"/>
            <a:r>
              <a:rPr lang="en-US" sz="2400" dirty="0">
                <a:hlinkClick r:id="rId3"/>
              </a:rPr>
              <a:t>https://github.com/ArthurFSharp/CurrencyApp</a:t>
            </a:r>
            <a:endParaRPr lang="en-US" sz="2400" dirty="0"/>
          </a:p>
        </p:txBody>
      </p:sp>
      <p:pic>
        <p:nvPicPr>
          <p:cNvPr id="3" name="Image 5" descr="Une image contenant texte&#10;&#10;Description générée avec un niveau de confiance élevé">
            <a:extLst>
              <a:ext uri="{FF2B5EF4-FFF2-40B4-BE49-F238E27FC236}">
                <a16:creationId xmlns:a16="http://schemas.microsoft.com/office/drawing/2014/main" id="{7BFB8363-C6BD-43C6-A0D5-B9F950904CF9}"/>
              </a:ext>
            </a:extLst>
          </p:cNvPr>
          <p:cNvPicPr>
            <a:picLocks noChangeAspect="1"/>
          </p:cNvPicPr>
          <p:nvPr/>
        </p:nvPicPr>
        <p:blipFill>
          <a:blip r:embed="rId4"/>
          <a:stretch>
            <a:fillRect/>
          </a:stretch>
        </p:blipFill>
        <p:spPr>
          <a:xfrm>
            <a:off x="1202560" y="1913792"/>
            <a:ext cx="1675976" cy="2979127"/>
          </a:xfrm>
          <a:prstGeom prst="rect">
            <a:avLst/>
          </a:prstGeom>
        </p:spPr>
      </p:pic>
      <p:pic>
        <p:nvPicPr>
          <p:cNvPr id="7" name="Image 7" descr="Une image contenant capture d’écran&#10;&#10;Description générée avec un niveau de confiance très élevé">
            <a:extLst>
              <a:ext uri="{FF2B5EF4-FFF2-40B4-BE49-F238E27FC236}">
                <a16:creationId xmlns:a16="http://schemas.microsoft.com/office/drawing/2014/main" id="{BF995565-774C-4AC3-9BD8-7F038A9A95A0}"/>
              </a:ext>
            </a:extLst>
          </p:cNvPr>
          <p:cNvPicPr>
            <a:picLocks noChangeAspect="1"/>
          </p:cNvPicPr>
          <p:nvPr/>
        </p:nvPicPr>
        <p:blipFill>
          <a:blip r:embed="rId5"/>
          <a:stretch>
            <a:fillRect/>
          </a:stretch>
        </p:blipFill>
        <p:spPr>
          <a:xfrm>
            <a:off x="3564187" y="1913792"/>
            <a:ext cx="1671261" cy="2979126"/>
          </a:xfrm>
          <a:prstGeom prst="rect">
            <a:avLst/>
          </a:prstGeom>
        </p:spPr>
      </p:pic>
      <p:pic>
        <p:nvPicPr>
          <p:cNvPr id="6" name="Image 7" descr="Une image contenant capture d’écran&#10;&#10;Description générée avec un niveau de confiance très élevé">
            <a:extLst>
              <a:ext uri="{FF2B5EF4-FFF2-40B4-BE49-F238E27FC236}">
                <a16:creationId xmlns:a16="http://schemas.microsoft.com/office/drawing/2014/main" id="{C75208F7-1A5A-4965-BB6E-B0D1FC7BAFD3}"/>
              </a:ext>
            </a:extLst>
          </p:cNvPr>
          <p:cNvPicPr>
            <a:picLocks noChangeAspect="1"/>
          </p:cNvPicPr>
          <p:nvPr/>
        </p:nvPicPr>
        <p:blipFill>
          <a:blip r:embed="rId6"/>
          <a:stretch>
            <a:fillRect/>
          </a:stretch>
        </p:blipFill>
        <p:spPr>
          <a:xfrm>
            <a:off x="6003280" y="1918034"/>
            <a:ext cx="1869862" cy="2971800"/>
          </a:xfrm>
          <a:prstGeom prst="rect">
            <a:avLst/>
          </a:prstGeom>
        </p:spPr>
      </p:pic>
    </p:spTree>
    <p:extLst>
      <p:ext uri="{BB962C8B-B14F-4D97-AF65-F5344CB8AC3E}">
        <p14:creationId xmlns:p14="http://schemas.microsoft.com/office/powerpoint/2010/main" val="1241281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Penser</a:t>
            </a:r>
            <a:r>
              <a:rPr lang="en-US" dirty="0"/>
              <a:t> Model et Messages</a:t>
            </a:r>
          </a:p>
        </p:txBody>
      </p:sp>
      <p:sp>
        <p:nvSpPr>
          <p:cNvPr id="4" name="Text Placeholder 3"/>
          <p:cNvSpPr>
            <a:spLocks noGrp="1"/>
          </p:cNvSpPr>
          <p:nvPr>
            <p:ph type="body" sz="quarter" idx="10"/>
          </p:nvPr>
        </p:nvSpPr>
        <p:spPr/>
        <p:txBody>
          <a:bodyPr/>
          <a:lstStyle/>
          <a:p>
            <a:r>
              <a:rPr lang="en-US" dirty="0"/>
              <a:t>Fabulous</a:t>
            </a:r>
          </a:p>
        </p:txBody>
      </p:sp>
      <p:sp>
        <p:nvSpPr>
          <p:cNvPr id="5" name="Content Placeholder 2">
            <a:extLst>
              <a:ext uri="{FF2B5EF4-FFF2-40B4-BE49-F238E27FC236}">
                <a16:creationId xmlns:a16="http://schemas.microsoft.com/office/drawing/2014/main" id="{6A96A0B7-A284-9A4E-BB5F-A68980F5EA17}"/>
              </a:ext>
            </a:extLst>
          </p:cNvPr>
          <p:cNvSpPr>
            <a:spLocks noGrp="1"/>
          </p:cNvSpPr>
          <p:nvPr>
            <p:ph idx="1"/>
          </p:nvPr>
        </p:nvSpPr>
        <p:spPr>
          <a:xfrm>
            <a:off x="937325" y="1303459"/>
            <a:ext cx="7923209" cy="3583289"/>
          </a:xfrm>
        </p:spPr>
        <p:txBody>
          <a:bodyPr/>
          <a:lstStyle/>
          <a:p>
            <a:pPr marL="271145" indent="-271145"/>
            <a:r>
              <a:rPr lang="en-US" sz="2400" dirty="0"/>
              <a:t>“The model is what gets saved when an app sleeps.”</a:t>
            </a:r>
          </a:p>
          <a:p>
            <a:pPr marL="541020" lvl="1" indent="-271145"/>
            <a:r>
              <a:rPr lang="en-US" sz="2000" dirty="0"/>
              <a:t>Le </a:t>
            </a:r>
            <a:r>
              <a:rPr lang="en-US" sz="2000" dirty="0" err="1"/>
              <a:t>modèle</a:t>
            </a:r>
            <a:r>
              <a:rPr lang="en-US" sz="2000" dirty="0"/>
              <a:t> </a:t>
            </a:r>
            <a:r>
              <a:rPr lang="en-US" sz="2000" dirty="0" err="1"/>
              <a:t>doit</a:t>
            </a:r>
            <a:r>
              <a:rPr lang="en-US" sz="2000" dirty="0"/>
              <a:t> </a:t>
            </a:r>
            <a:r>
              <a:rPr lang="en-US" sz="2000" dirty="0" err="1"/>
              <a:t>contenir</a:t>
            </a:r>
            <a:r>
              <a:rPr lang="en-US" sz="2000" dirty="0"/>
              <a:t> </a:t>
            </a:r>
            <a:r>
              <a:rPr lang="en-US" sz="2000" dirty="0" err="1"/>
              <a:t>suffisamment</a:t>
            </a:r>
            <a:r>
              <a:rPr lang="en-US" sz="2000" dirty="0"/>
              <a:t> </a:t>
            </a:r>
            <a:r>
              <a:rPr lang="en-US" sz="2000" dirty="0" err="1"/>
              <a:t>d’informations</a:t>
            </a:r>
            <a:r>
              <a:rPr lang="en-US" sz="2000" dirty="0"/>
              <a:t> pour </a:t>
            </a:r>
            <a:r>
              <a:rPr lang="en-US" sz="2000" dirty="0" err="1"/>
              <a:t>restaurer</a:t>
            </a:r>
            <a:r>
              <a:rPr lang="en-US" sz="2000" dirty="0"/>
              <a:t> </a:t>
            </a:r>
            <a:r>
              <a:rPr lang="en-US" sz="2000" dirty="0" err="1"/>
              <a:t>l’application</a:t>
            </a:r>
            <a:r>
              <a:rPr lang="en-US" sz="2000" dirty="0"/>
              <a:t> après </a:t>
            </a:r>
            <a:r>
              <a:rPr lang="en-US" sz="2000" dirty="0" err="1"/>
              <a:t>avoir</a:t>
            </a:r>
            <a:r>
              <a:rPr lang="en-US" sz="2000" dirty="0"/>
              <a:t> </a:t>
            </a:r>
            <a:r>
              <a:rPr lang="en-US" sz="2000" dirty="0" err="1"/>
              <a:t>été</a:t>
            </a:r>
            <a:r>
              <a:rPr lang="en-US" sz="2000" dirty="0"/>
              <a:t> </a:t>
            </a:r>
            <a:r>
              <a:rPr lang="en-US" sz="2000" dirty="0" err="1"/>
              <a:t>suspendue</a:t>
            </a:r>
            <a:endParaRPr lang="en-US" sz="2000" dirty="0"/>
          </a:p>
          <a:p>
            <a:pPr marL="541020" lvl="1" indent="-271145"/>
            <a:endParaRPr lang="en-US" sz="2000" dirty="0"/>
          </a:p>
          <a:p>
            <a:pPr marL="271145" indent="-271145"/>
            <a:r>
              <a:rPr lang="en-US" sz="2400" dirty="0"/>
              <a:t>“Given a model you can compute the view”</a:t>
            </a:r>
          </a:p>
          <a:p>
            <a:pPr marL="541020" lvl="1" indent="-271145"/>
            <a:r>
              <a:rPr lang="en-US" sz="2000" dirty="0"/>
              <a:t>Avec un code </a:t>
            </a:r>
            <a:r>
              <a:rPr lang="en-US" sz="2000" dirty="0" err="1"/>
              <a:t>purement</a:t>
            </a:r>
            <a:r>
              <a:rPr lang="en-US" sz="2000" dirty="0"/>
              <a:t> </a:t>
            </a:r>
            <a:r>
              <a:rPr lang="en-US" sz="2000" dirty="0" err="1"/>
              <a:t>fonctionnel</a:t>
            </a:r>
            <a:endParaRPr lang="en-US" sz="2000" dirty="0"/>
          </a:p>
          <a:p>
            <a:pPr marL="541020" lvl="1" indent="-271145"/>
            <a:endParaRPr lang="en-US" sz="2000" dirty="0"/>
          </a:p>
          <a:p>
            <a:pPr marL="271145" indent="-271145"/>
            <a:r>
              <a:rPr lang="en-US" sz="2400" dirty="0"/>
              <a:t>“Given a message you can compute the next model”</a:t>
            </a:r>
          </a:p>
          <a:p>
            <a:pPr marL="541020" lvl="1" indent="-271145"/>
            <a:r>
              <a:rPr lang="en-US" sz="2000" dirty="0"/>
              <a:t>Avec un code </a:t>
            </a:r>
            <a:r>
              <a:rPr lang="en-US" sz="2000" dirty="0" err="1"/>
              <a:t>purement</a:t>
            </a:r>
            <a:r>
              <a:rPr lang="en-US" sz="2000" dirty="0"/>
              <a:t> </a:t>
            </a:r>
            <a:r>
              <a:rPr lang="en-US" sz="2000" dirty="0" err="1"/>
              <a:t>fonctionnel</a:t>
            </a:r>
            <a:r>
              <a:rPr lang="en-US" sz="2000" dirty="0"/>
              <a:t> et la </a:t>
            </a:r>
            <a:r>
              <a:rPr lang="en-US" sz="2000" dirty="0" err="1"/>
              <a:t>possibilité</a:t>
            </a:r>
            <a:r>
              <a:rPr lang="en-US" sz="2000" dirty="0"/>
              <a:t> </a:t>
            </a:r>
            <a:r>
              <a:rPr lang="en-US" sz="2000" dirty="0" err="1"/>
              <a:t>d’envoyer</a:t>
            </a:r>
            <a:r>
              <a:rPr lang="en-US" sz="2000" dirty="0"/>
              <a:t> </a:t>
            </a:r>
            <a:r>
              <a:rPr lang="en-US" sz="2000" dirty="0" err="1"/>
              <a:t>d’autres</a:t>
            </a:r>
            <a:r>
              <a:rPr lang="en-US" sz="2000" dirty="0"/>
              <a:t> messages </a:t>
            </a:r>
            <a:r>
              <a:rPr lang="en-US" sz="2000" dirty="0" err="1"/>
              <a:t>en</a:t>
            </a:r>
            <a:r>
              <a:rPr lang="en-US" sz="2000" dirty="0"/>
              <a:t> </a:t>
            </a:r>
            <a:r>
              <a:rPr lang="en-US" sz="2000" dirty="0" err="1"/>
              <a:t>réaction</a:t>
            </a:r>
            <a:r>
              <a:rPr lang="en-US" sz="2000" dirty="0"/>
              <a:t> (save -&gt; go back)</a:t>
            </a:r>
          </a:p>
        </p:txBody>
      </p:sp>
    </p:spTree>
    <p:extLst>
      <p:ext uri="{BB962C8B-B14F-4D97-AF65-F5344CB8AC3E}">
        <p14:creationId xmlns:p14="http://schemas.microsoft.com/office/powerpoint/2010/main" val="15007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859338" y="-700"/>
            <a:ext cx="4284662" cy="5150540"/>
          </a:xfrm>
          <a:prstGeom prst="rect">
            <a:avLst/>
          </a:prstGeom>
          <a:solidFill>
            <a:srgbClr val="24005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cs typeface="Calibri" pitchFamily="34" charset="0"/>
            </a:endParaRPr>
          </a:p>
        </p:txBody>
      </p:sp>
      <p:sp>
        <p:nvSpPr>
          <p:cNvPr id="23" name="ZoneTexte 22"/>
          <p:cNvSpPr txBox="1"/>
          <p:nvPr/>
        </p:nvSpPr>
        <p:spPr>
          <a:xfrm>
            <a:off x="6418080" y="1166670"/>
            <a:ext cx="3224893" cy="369332"/>
          </a:xfrm>
          <a:prstGeom prst="rect">
            <a:avLst/>
          </a:prstGeom>
          <a:noFill/>
          <a:ln>
            <a:noFill/>
          </a:ln>
        </p:spPr>
        <p:txBody>
          <a:bodyPr wrap="square" rtlCol="0">
            <a:spAutoFit/>
          </a:bodyPr>
          <a:lstStyle/>
          <a:p>
            <a:r>
              <a:rPr lang="fr-FR" dirty="0">
                <a:solidFill>
                  <a:schemeClr val="bg1"/>
                </a:solidFill>
              </a:rPr>
              <a:t>Arthur Le Meur</a:t>
            </a: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9768" y="1501845"/>
            <a:ext cx="367777" cy="367777"/>
          </a:xfrm>
          <a:prstGeom prst="rect">
            <a:avLst/>
          </a:prstGeom>
        </p:spPr>
      </p:pic>
      <p:pic>
        <p:nvPicPr>
          <p:cNvPr id="27" name="Imag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3332" y="1062905"/>
            <a:ext cx="1223926" cy="1250014"/>
          </a:xfrm>
          <a:prstGeom prst="rect">
            <a:avLst/>
          </a:prstGeom>
        </p:spPr>
      </p:pic>
      <p:sp>
        <p:nvSpPr>
          <p:cNvPr id="2" name="ZoneTexte 1">
            <a:extLst>
              <a:ext uri="{FF2B5EF4-FFF2-40B4-BE49-F238E27FC236}">
                <a16:creationId xmlns:a16="http://schemas.microsoft.com/office/drawing/2014/main" id="{AF656649-B09C-40DC-929A-1695B63A0B5C}"/>
              </a:ext>
            </a:extLst>
          </p:cNvPr>
          <p:cNvSpPr txBox="1"/>
          <p:nvPr/>
        </p:nvSpPr>
        <p:spPr>
          <a:xfrm>
            <a:off x="1109606" y="3415642"/>
            <a:ext cx="3137864" cy="1384995"/>
          </a:xfrm>
          <a:prstGeom prst="rect">
            <a:avLst/>
          </a:prstGeom>
          <a:noFill/>
        </p:spPr>
        <p:txBody>
          <a:bodyPr wrap="square" rtlCol="0">
            <a:spAutoFit/>
          </a:bodyPr>
          <a:lstStyle/>
          <a:p>
            <a:pPr algn="ctr"/>
            <a:r>
              <a:rPr lang="en-US" sz="2800" dirty="0">
                <a:latin typeface="Calibri" pitchFamily="34" charset="0"/>
                <a:cs typeface="Calibri" pitchFamily="34" charset="0"/>
              </a:rPr>
              <a:t>Simplifier la </a:t>
            </a:r>
            <a:r>
              <a:rPr lang="en-US" sz="2800" dirty="0" err="1">
                <a:latin typeface="Calibri" pitchFamily="34" charset="0"/>
                <a:cs typeface="Calibri" pitchFamily="34" charset="0"/>
              </a:rPr>
              <a:t>programmation</a:t>
            </a:r>
            <a:r>
              <a:rPr lang="en-US" sz="2800" dirty="0">
                <a:latin typeface="Calibri" pitchFamily="34" charset="0"/>
                <a:cs typeface="Calibri" pitchFamily="34" charset="0"/>
              </a:rPr>
              <a:t> mobile avec F#</a:t>
            </a:r>
          </a:p>
        </p:txBody>
      </p:sp>
      <p:sp>
        <p:nvSpPr>
          <p:cNvPr id="3" name="Rectangle 2">
            <a:extLst>
              <a:ext uri="{FF2B5EF4-FFF2-40B4-BE49-F238E27FC236}">
                <a16:creationId xmlns:a16="http://schemas.microsoft.com/office/drawing/2014/main" id="{8A88B500-930F-4A49-A403-C4EA4CA2C614}"/>
              </a:ext>
            </a:extLst>
          </p:cNvPr>
          <p:cNvSpPr/>
          <p:nvPr/>
        </p:nvSpPr>
        <p:spPr>
          <a:xfrm>
            <a:off x="6793393" y="1499202"/>
            <a:ext cx="1648143" cy="369332"/>
          </a:xfrm>
          <a:prstGeom prst="rect">
            <a:avLst/>
          </a:prstGeom>
        </p:spPr>
        <p:txBody>
          <a:bodyPr wrap="none">
            <a:spAutoFit/>
          </a:bodyPr>
          <a:lstStyle/>
          <a:p>
            <a:r>
              <a:rPr lang="fr-FR" dirty="0">
                <a:solidFill>
                  <a:schemeClr val="bg1"/>
                </a:solidFill>
              </a:rPr>
              <a:t>@</a:t>
            </a:r>
            <a:r>
              <a:rPr lang="fr-FR" dirty="0" err="1">
                <a:solidFill>
                  <a:schemeClr val="bg1"/>
                </a:solidFill>
              </a:rPr>
              <a:t>ArthurFSharp</a:t>
            </a:r>
            <a:endParaRPr lang="fr-FR" dirty="0"/>
          </a:p>
        </p:txBody>
      </p:sp>
      <p:sp>
        <p:nvSpPr>
          <p:cNvPr id="4" name="Rectangle 3">
            <a:extLst>
              <a:ext uri="{FF2B5EF4-FFF2-40B4-BE49-F238E27FC236}">
                <a16:creationId xmlns:a16="http://schemas.microsoft.com/office/drawing/2014/main" id="{E8241B3A-47F1-44C8-B74E-80234DE0E4FD}"/>
              </a:ext>
            </a:extLst>
          </p:cNvPr>
          <p:cNvSpPr/>
          <p:nvPr/>
        </p:nvSpPr>
        <p:spPr>
          <a:xfrm>
            <a:off x="6823645" y="1822601"/>
            <a:ext cx="1827616" cy="369332"/>
          </a:xfrm>
          <a:prstGeom prst="rect">
            <a:avLst/>
          </a:prstGeom>
        </p:spPr>
        <p:txBody>
          <a:bodyPr wrap="none">
            <a:spAutoFit/>
          </a:bodyPr>
          <a:lstStyle/>
          <a:p>
            <a:r>
              <a:rPr lang="fr-FR" dirty="0">
                <a:solidFill>
                  <a:schemeClr val="bg1"/>
                </a:solidFill>
              </a:rPr>
              <a:t>arthurfsharp.com</a:t>
            </a:r>
            <a:endParaRPr lang="fr-FR" dirty="0"/>
          </a:p>
        </p:txBody>
      </p:sp>
      <p:pic>
        <p:nvPicPr>
          <p:cNvPr id="5" name="Image 4">
            <a:extLst>
              <a:ext uri="{FF2B5EF4-FFF2-40B4-BE49-F238E27FC236}">
                <a16:creationId xmlns:a16="http://schemas.microsoft.com/office/drawing/2014/main" id="{280D6058-D278-49CA-AACC-0DAA776200F8}"/>
              </a:ext>
            </a:extLst>
          </p:cNvPr>
          <p:cNvPicPr>
            <a:picLocks noChangeAspect="1"/>
          </p:cNvPicPr>
          <p:nvPr/>
        </p:nvPicPr>
        <p:blipFill>
          <a:blip r:embed="rId5"/>
          <a:stretch>
            <a:fillRect/>
          </a:stretch>
        </p:blipFill>
        <p:spPr>
          <a:xfrm>
            <a:off x="6516595" y="1868534"/>
            <a:ext cx="278553" cy="278553"/>
          </a:xfrm>
          <a:prstGeom prst="rect">
            <a:avLst/>
          </a:prstGeom>
        </p:spPr>
      </p:pic>
      <p:sp>
        <p:nvSpPr>
          <p:cNvPr id="14" name="ZoneTexte 22">
            <a:extLst>
              <a:ext uri="{FF2B5EF4-FFF2-40B4-BE49-F238E27FC236}">
                <a16:creationId xmlns:a16="http://schemas.microsoft.com/office/drawing/2014/main" id="{FC72DA1A-E11C-45CA-B383-274400503F4F}"/>
              </a:ext>
            </a:extLst>
          </p:cNvPr>
          <p:cNvSpPr txBox="1"/>
          <p:nvPr/>
        </p:nvSpPr>
        <p:spPr>
          <a:xfrm>
            <a:off x="6418080" y="2651989"/>
            <a:ext cx="3224893" cy="369332"/>
          </a:xfrm>
          <a:prstGeom prst="rect">
            <a:avLst/>
          </a:prstGeom>
          <a:noFill/>
          <a:ln>
            <a:noFill/>
          </a:ln>
        </p:spPr>
        <p:txBody>
          <a:bodyPr wrap="square" rtlCol="0">
            <a:spAutoFit/>
          </a:bodyPr>
          <a:lstStyle/>
          <a:p>
            <a:r>
              <a:rPr lang="fr-FR" dirty="0">
                <a:solidFill>
                  <a:schemeClr val="bg1"/>
                </a:solidFill>
              </a:rPr>
              <a:t>Timothé Larivière</a:t>
            </a:r>
          </a:p>
        </p:txBody>
      </p:sp>
      <p:pic>
        <p:nvPicPr>
          <p:cNvPr id="15" name="Image 24">
            <a:extLst>
              <a:ext uri="{FF2B5EF4-FFF2-40B4-BE49-F238E27FC236}">
                <a16:creationId xmlns:a16="http://schemas.microsoft.com/office/drawing/2014/main" id="{BE113FC2-BFB7-4921-A808-C35C40DD3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9768" y="2987164"/>
            <a:ext cx="367777" cy="367777"/>
          </a:xfrm>
          <a:prstGeom prst="rect">
            <a:avLst/>
          </a:prstGeom>
        </p:spPr>
      </p:pic>
      <p:pic>
        <p:nvPicPr>
          <p:cNvPr id="16" name="Image 26">
            <a:extLst>
              <a:ext uri="{FF2B5EF4-FFF2-40B4-BE49-F238E27FC236}">
                <a16:creationId xmlns:a16="http://schemas.microsoft.com/office/drawing/2014/main" id="{2FE448BD-F9F4-448A-A54C-02BEBF91A8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0288" y="2548224"/>
            <a:ext cx="1250014" cy="1250014"/>
          </a:xfrm>
          <a:prstGeom prst="rect">
            <a:avLst/>
          </a:prstGeom>
        </p:spPr>
      </p:pic>
      <p:sp>
        <p:nvSpPr>
          <p:cNvPr id="17" name="Rectangle 16">
            <a:extLst>
              <a:ext uri="{FF2B5EF4-FFF2-40B4-BE49-F238E27FC236}">
                <a16:creationId xmlns:a16="http://schemas.microsoft.com/office/drawing/2014/main" id="{9A9074DC-F6F7-4884-B83F-7357C6F0CA81}"/>
              </a:ext>
            </a:extLst>
          </p:cNvPr>
          <p:cNvSpPr/>
          <p:nvPr/>
        </p:nvSpPr>
        <p:spPr>
          <a:xfrm>
            <a:off x="6793393" y="2984521"/>
            <a:ext cx="1582677" cy="369332"/>
          </a:xfrm>
          <a:prstGeom prst="rect">
            <a:avLst/>
          </a:prstGeom>
        </p:spPr>
        <p:txBody>
          <a:bodyPr wrap="none">
            <a:spAutoFit/>
          </a:bodyPr>
          <a:lstStyle/>
          <a:p>
            <a:r>
              <a:rPr lang="fr-FR" dirty="0">
                <a:solidFill>
                  <a:schemeClr val="bg1"/>
                </a:solidFill>
              </a:rPr>
              <a:t>@</a:t>
            </a:r>
            <a:r>
              <a:rPr lang="fr-FR" dirty="0" err="1">
                <a:solidFill>
                  <a:schemeClr val="bg1"/>
                </a:solidFill>
              </a:rPr>
              <a:t>tim_lariviere</a:t>
            </a:r>
            <a:endParaRPr lang="fr-FR" dirty="0"/>
          </a:p>
        </p:txBody>
      </p:sp>
      <p:sp>
        <p:nvSpPr>
          <p:cNvPr id="18" name="Rectangle 17">
            <a:extLst>
              <a:ext uri="{FF2B5EF4-FFF2-40B4-BE49-F238E27FC236}">
                <a16:creationId xmlns:a16="http://schemas.microsoft.com/office/drawing/2014/main" id="{FCC9B45B-80CF-4EF9-95A0-75DB988E9366}"/>
              </a:ext>
            </a:extLst>
          </p:cNvPr>
          <p:cNvSpPr/>
          <p:nvPr/>
        </p:nvSpPr>
        <p:spPr>
          <a:xfrm>
            <a:off x="6823645" y="3307920"/>
            <a:ext cx="2156231" cy="369332"/>
          </a:xfrm>
          <a:prstGeom prst="rect">
            <a:avLst/>
          </a:prstGeom>
        </p:spPr>
        <p:txBody>
          <a:bodyPr wrap="none">
            <a:spAutoFit/>
          </a:bodyPr>
          <a:lstStyle/>
          <a:p>
            <a:r>
              <a:rPr lang="fr-FR" dirty="0">
                <a:solidFill>
                  <a:schemeClr val="bg1"/>
                </a:solidFill>
              </a:rPr>
              <a:t>timothelariviere.com</a:t>
            </a:r>
            <a:endParaRPr lang="fr-FR" dirty="0"/>
          </a:p>
        </p:txBody>
      </p:sp>
      <p:pic>
        <p:nvPicPr>
          <p:cNvPr id="19" name="Image 4">
            <a:extLst>
              <a:ext uri="{FF2B5EF4-FFF2-40B4-BE49-F238E27FC236}">
                <a16:creationId xmlns:a16="http://schemas.microsoft.com/office/drawing/2014/main" id="{340F9C34-753B-41A6-AA31-8708FDE42BB9}"/>
              </a:ext>
            </a:extLst>
          </p:cNvPr>
          <p:cNvPicPr>
            <a:picLocks noChangeAspect="1"/>
          </p:cNvPicPr>
          <p:nvPr/>
        </p:nvPicPr>
        <p:blipFill>
          <a:blip r:embed="rId5"/>
          <a:stretch>
            <a:fillRect/>
          </a:stretch>
        </p:blipFill>
        <p:spPr>
          <a:xfrm>
            <a:off x="6516595" y="3353853"/>
            <a:ext cx="278553" cy="278553"/>
          </a:xfrm>
          <a:prstGeom prst="rect">
            <a:avLst/>
          </a:prstGeom>
        </p:spPr>
      </p:pic>
      <p:grpSp>
        <p:nvGrpSpPr>
          <p:cNvPr id="7" name="Group 6">
            <a:extLst>
              <a:ext uri="{FF2B5EF4-FFF2-40B4-BE49-F238E27FC236}">
                <a16:creationId xmlns:a16="http://schemas.microsoft.com/office/drawing/2014/main" id="{0FD5BD03-0863-442E-8E35-AE869362A705}"/>
              </a:ext>
            </a:extLst>
          </p:cNvPr>
          <p:cNvGrpSpPr/>
          <p:nvPr/>
        </p:nvGrpSpPr>
        <p:grpSpPr>
          <a:xfrm>
            <a:off x="1334732" y="2008923"/>
            <a:ext cx="2932834" cy="857177"/>
            <a:chOff x="1248571" y="1982190"/>
            <a:chExt cx="2932834" cy="857177"/>
          </a:xfrm>
        </p:grpSpPr>
        <p:pic>
          <p:nvPicPr>
            <p:cNvPr id="21" name="Picture 20">
              <a:extLst>
                <a:ext uri="{FF2B5EF4-FFF2-40B4-BE49-F238E27FC236}">
                  <a16:creationId xmlns:a16="http://schemas.microsoft.com/office/drawing/2014/main" id="{6329C48B-48E7-484A-9E0E-78194C61B4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8571" y="1982190"/>
              <a:ext cx="929247" cy="827732"/>
            </a:xfrm>
            <a:prstGeom prst="rect">
              <a:avLst/>
            </a:prstGeom>
          </p:spPr>
        </p:pic>
        <p:sp>
          <p:nvSpPr>
            <p:cNvPr id="22" name="Espace réservé du texte 8">
              <a:extLst>
                <a:ext uri="{FF2B5EF4-FFF2-40B4-BE49-F238E27FC236}">
                  <a16:creationId xmlns:a16="http://schemas.microsoft.com/office/drawing/2014/main" id="{61AF16F8-C1B8-4BEC-855B-D6E7E75B90B7}"/>
                </a:ext>
              </a:extLst>
            </p:cNvPr>
            <p:cNvSpPr txBox="1">
              <a:spLocks/>
            </p:cNvSpPr>
            <p:nvPr/>
          </p:nvSpPr>
          <p:spPr>
            <a:xfrm>
              <a:off x="2279696" y="2047612"/>
              <a:ext cx="1901709" cy="791755"/>
            </a:xfrm>
            <a:prstGeom prst="rect">
              <a:avLst/>
            </a:prstGeom>
          </p:spPr>
          <p:txBody>
            <a:bodyPr vert="horz" wrap="square" lIns="0" tIns="0" rIns="0" bIns="0" rtlCol="0" anchor="t" anchorCtr="0">
              <a:spAutoFit/>
            </a:bodyPr>
            <a:lstStyle>
              <a:lvl1pPr marL="0" indent="0" algn="l" defTabSz="914400" rtl="0" eaLnBrk="1" latinLnBrk="0" hangingPunct="1">
                <a:lnSpc>
                  <a:spcPct val="85000"/>
                </a:lnSpc>
                <a:spcBef>
                  <a:spcPts val="900"/>
                </a:spcBef>
                <a:buSzPct val="50000"/>
                <a:buFont typeface="Arial" pitchFamily="34" charset="0"/>
                <a:buNone/>
                <a:defRPr sz="4400" kern="1200" baseline="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sz="2400" kern="120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sz="2000" kern="120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sz="1800" kern="120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sz="1800" kern="120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solidFill>
                    <a:srgbClr val="FF0000"/>
                  </a:solidFill>
                </a:rPr>
                <a:t>♥ </a:t>
              </a:r>
              <a:r>
                <a:rPr lang="fr-FR" sz="6000" dirty="0">
                  <a:solidFill>
                    <a:schemeClr val="tx1"/>
                  </a:solidFill>
                </a:rPr>
                <a:t>F#</a:t>
              </a:r>
              <a:endParaRPr lang="fr-FR" dirty="0">
                <a:solidFill>
                  <a:schemeClr val="tx1"/>
                </a:solidFill>
              </a:endParaRPr>
            </a:p>
          </p:txBody>
        </p:sp>
      </p:grpSp>
    </p:spTree>
    <p:extLst>
      <p:ext uri="{BB962C8B-B14F-4D97-AF65-F5344CB8AC3E}">
        <p14:creationId xmlns:p14="http://schemas.microsoft.com/office/powerpoint/2010/main" val="536625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116" y="2307831"/>
            <a:ext cx="3321873" cy="527837"/>
          </a:xfrm>
        </p:spPr>
        <p:txBody>
          <a:bodyPr/>
          <a:lstStyle/>
          <a:p>
            <a:r>
              <a:rPr lang="en-US" dirty="0"/>
              <a:t>View DSL</a:t>
            </a:r>
            <a:r>
              <a:rPr lang="en-US" sz="2800" dirty="0"/>
              <a:t>(s)</a:t>
            </a:r>
            <a:endParaRPr lang="en-US" dirty="0"/>
          </a:p>
        </p:txBody>
      </p:sp>
      <p:sp>
        <p:nvSpPr>
          <p:cNvPr id="4" name="Text Placeholder 3"/>
          <p:cNvSpPr>
            <a:spLocks noGrp="1"/>
          </p:cNvSpPr>
          <p:nvPr>
            <p:ph type="body" sz="quarter" idx="11"/>
          </p:nvPr>
        </p:nvSpPr>
        <p:spPr>
          <a:xfrm>
            <a:off x="860426" y="156204"/>
            <a:ext cx="3357563" cy="184731"/>
          </a:xfrm>
        </p:spPr>
        <p:txBody>
          <a:bodyPr/>
          <a:lstStyle/>
          <a:p>
            <a:r>
              <a:rPr lang="en-US" dirty="0"/>
              <a:t>Simplifier la </a:t>
            </a:r>
            <a:r>
              <a:rPr lang="en-US" dirty="0" err="1"/>
              <a:t>programmation</a:t>
            </a:r>
            <a:r>
              <a:rPr lang="en-US" dirty="0"/>
              <a:t> mobile avec F#</a:t>
            </a:r>
          </a:p>
        </p:txBody>
      </p:sp>
    </p:spTree>
    <p:extLst>
      <p:ext uri="{BB962C8B-B14F-4D97-AF65-F5344CB8AC3E}">
        <p14:creationId xmlns:p14="http://schemas.microsoft.com/office/powerpoint/2010/main" val="1036767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DSL</a:t>
            </a:r>
          </a:p>
        </p:txBody>
      </p:sp>
      <p:sp>
        <p:nvSpPr>
          <p:cNvPr id="4" name="Text Placeholder 3"/>
          <p:cNvSpPr>
            <a:spLocks noGrp="1"/>
          </p:cNvSpPr>
          <p:nvPr>
            <p:ph type="body" sz="quarter" idx="10"/>
          </p:nvPr>
        </p:nvSpPr>
        <p:spPr/>
        <p:txBody>
          <a:bodyPr/>
          <a:lstStyle/>
          <a:p>
            <a:r>
              <a:rPr lang="en-US" dirty="0"/>
              <a:t>View DSL(s)</a:t>
            </a:r>
          </a:p>
        </p:txBody>
      </p:sp>
      <p:sp>
        <p:nvSpPr>
          <p:cNvPr id="5" name="Content Placeholder 2">
            <a:extLst>
              <a:ext uri="{FF2B5EF4-FFF2-40B4-BE49-F238E27FC236}">
                <a16:creationId xmlns:a16="http://schemas.microsoft.com/office/drawing/2014/main" id="{B6E3C87A-20DD-4066-8B5D-40E7979BE562}"/>
              </a:ext>
            </a:extLst>
          </p:cNvPr>
          <p:cNvSpPr>
            <a:spLocks noGrp="1"/>
          </p:cNvSpPr>
          <p:nvPr>
            <p:ph idx="1"/>
          </p:nvPr>
        </p:nvSpPr>
        <p:spPr>
          <a:xfrm>
            <a:off x="937325" y="1303459"/>
            <a:ext cx="7923209" cy="1552413"/>
          </a:xfrm>
        </p:spPr>
        <p:txBody>
          <a:bodyPr/>
          <a:lstStyle/>
          <a:p>
            <a:pPr marL="271145" indent="-271145"/>
            <a:r>
              <a:rPr lang="en-US" sz="2400" dirty="0" err="1"/>
              <a:t>Vue</a:t>
            </a:r>
            <a:r>
              <a:rPr lang="en-US" sz="2400" dirty="0"/>
              <a:t> </a:t>
            </a:r>
            <a:r>
              <a:rPr lang="en-US" sz="2400" dirty="0" err="1"/>
              <a:t>écrite</a:t>
            </a:r>
            <a:r>
              <a:rPr lang="en-US" sz="2400" dirty="0"/>
              <a:t> avec un DSL </a:t>
            </a:r>
            <a:r>
              <a:rPr lang="en-US" sz="2400" dirty="0" err="1"/>
              <a:t>dédié</a:t>
            </a:r>
            <a:endParaRPr lang="en-US" sz="2400" dirty="0"/>
          </a:p>
          <a:p>
            <a:pPr marL="541020" lvl="1" indent="-271145"/>
            <a:r>
              <a:rPr lang="en-US" sz="2000" dirty="0"/>
              <a:t>DSL = Domain Specific Language</a:t>
            </a:r>
          </a:p>
          <a:p>
            <a:pPr marL="271145" indent="-271145"/>
            <a:endParaRPr lang="en-US" sz="2400" dirty="0"/>
          </a:p>
          <a:p>
            <a:pPr marL="271145" indent="-271145"/>
            <a:r>
              <a:rPr lang="en-US" sz="2400" dirty="0"/>
              <a:t>Semblable </a:t>
            </a:r>
            <a:r>
              <a:rPr lang="en-US" sz="2400" dirty="0" err="1"/>
              <a:t>à</a:t>
            </a:r>
            <a:r>
              <a:rPr lang="en-US" sz="2400" dirty="0"/>
              <a:t> XAML, </a:t>
            </a:r>
            <a:r>
              <a:rPr lang="en-US" sz="2400" dirty="0" err="1"/>
              <a:t>mais</a:t>
            </a:r>
            <a:r>
              <a:rPr lang="en-US" sz="2400" dirty="0"/>
              <a:t> </a:t>
            </a:r>
            <a:r>
              <a:rPr lang="en-US" sz="2400" dirty="0" err="1"/>
              <a:t>en</a:t>
            </a:r>
            <a:r>
              <a:rPr lang="en-US" sz="2400" dirty="0"/>
              <a:t> F#</a:t>
            </a:r>
          </a:p>
        </p:txBody>
      </p:sp>
      <p:sp>
        <p:nvSpPr>
          <p:cNvPr id="14" name="TextBox 13">
            <a:extLst>
              <a:ext uri="{FF2B5EF4-FFF2-40B4-BE49-F238E27FC236}">
                <a16:creationId xmlns:a16="http://schemas.microsoft.com/office/drawing/2014/main" id="{96BBE918-FF50-0E46-AB27-05C332D1A5E9}"/>
              </a:ext>
            </a:extLst>
          </p:cNvPr>
          <p:cNvSpPr txBox="1"/>
          <p:nvPr/>
        </p:nvSpPr>
        <p:spPr>
          <a:xfrm>
            <a:off x="1423290" y="3164479"/>
            <a:ext cx="6951278" cy="1311042"/>
          </a:xfrm>
          <a:prstGeom prst="rect">
            <a:avLst/>
          </a:prstGeom>
          <a:solidFill>
            <a:schemeClr val="bg1"/>
          </a:solidFill>
          <a:ln w="28575">
            <a:solidFill>
              <a:schemeClr val="tx1">
                <a:lumMod val="75000"/>
                <a:lumOff val="25000"/>
              </a:schemeClr>
            </a:solidFill>
          </a:ln>
        </p:spPr>
        <p:txBody>
          <a:bodyPr wrap="none" rtlCol="0">
            <a:normAutofit/>
          </a:bodyPr>
          <a:lstStyle/>
          <a:p>
            <a:r>
              <a:rPr lang="en-GB" sz="1400" dirty="0">
                <a:solidFill>
                  <a:srgbClr val="0000FF"/>
                </a:solidFill>
                <a:latin typeface="Consolas" panose="020B0609020204030204" pitchFamily="49" charset="0"/>
              </a:rPr>
              <a:t>let</a:t>
            </a:r>
            <a:r>
              <a:rPr lang="en-GB" sz="1400" dirty="0">
                <a:solidFill>
                  <a:srgbClr val="000000"/>
                </a:solidFill>
                <a:latin typeface="Consolas" panose="020B0609020204030204" pitchFamily="49" charset="0"/>
              </a:rPr>
              <a:t> view model dispatch =</a:t>
            </a:r>
          </a:p>
          <a:p>
            <a:r>
              <a:rPr lang="en-GB" sz="1400" dirty="0">
                <a:solidFill>
                  <a:srgbClr val="000000"/>
                </a:solidFill>
                <a:latin typeface="Consolas" panose="020B0609020204030204" pitchFamily="49" charset="0"/>
              </a:rPr>
              <a:t>    </a:t>
            </a:r>
            <a:r>
              <a:rPr lang="en-GB" sz="1400" dirty="0" err="1">
                <a:solidFill>
                  <a:srgbClr val="54A5BF"/>
                </a:solidFill>
                <a:latin typeface="Consolas" panose="020B0609020204030204" pitchFamily="49" charset="0"/>
              </a:rPr>
              <a:t>View</a:t>
            </a:r>
            <a:r>
              <a:rPr lang="en-GB" sz="1400" dirty="0" err="1">
                <a:solidFill>
                  <a:srgbClr val="000000"/>
                </a:solidFill>
                <a:latin typeface="Consolas" panose="020B0609020204030204" pitchFamily="49" charset="0"/>
              </a:rPr>
              <a:t>.ContentPage</a:t>
            </a:r>
            <a:r>
              <a:rPr lang="en-GB" sz="1400" dirty="0">
                <a:solidFill>
                  <a:srgbClr val="000000"/>
                </a:solidFill>
                <a:latin typeface="Consolas" panose="020B0609020204030204" pitchFamily="49" charset="0"/>
              </a:rPr>
              <a:t>(</a:t>
            </a:r>
          </a:p>
          <a:p>
            <a:r>
              <a:rPr lang="en-GB" sz="1400" dirty="0">
                <a:solidFill>
                  <a:srgbClr val="000000"/>
                </a:solidFill>
                <a:latin typeface="Consolas" panose="020B0609020204030204" pitchFamily="49" charset="0"/>
              </a:rPr>
              <a:t>        title = </a:t>
            </a:r>
            <a:r>
              <a:rPr lang="en-GB" sz="1400" dirty="0">
                <a:solidFill>
                  <a:srgbClr val="A31515"/>
                </a:solidFill>
                <a:latin typeface="Consolas" panose="020B0609020204030204" pitchFamily="49" charset="0"/>
              </a:rPr>
              <a:t>"Pocket Piggy Bank"</a:t>
            </a:r>
            <a:r>
              <a:rPr lang="en-GB" sz="1400" dirty="0">
                <a:solidFill>
                  <a:srgbClr val="000000"/>
                </a:solidFill>
                <a:latin typeface="Consolas" panose="020B0609020204030204" pitchFamily="49" charset="0"/>
              </a:rPr>
              <a:t>,</a:t>
            </a:r>
          </a:p>
          <a:p>
            <a:r>
              <a:rPr lang="en-GB" sz="1400" dirty="0">
                <a:solidFill>
                  <a:srgbClr val="000000"/>
                </a:solidFill>
                <a:latin typeface="Consolas" panose="020B0609020204030204" pitchFamily="49" charset="0"/>
              </a:rPr>
              <a:t>        content = </a:t>
            </a:r>
            <a:r>
              <a:rPr lang="en-GB" sz="1400" dirty="0" err="1">
                <a:solidFill>
                  <a:srgbClr val="54A5BF"/>
                </a:solidFill>
                <a:latin typeface="Consolas" panose="020B0609020204030204" pitchFamily="49" charset="0"/>
              </a:rPr>
              <a:t>View</a:t>
            </a:r>
            <a:r>
              <a:rPr lang="en-GB" sz="1400" dirty="0" err="1">
                <a:solidFill>
                  <a:srgbClr val="000000"/>
                </a:solidFill>
                <a:latin typeface="Consolas" panose="020B0609020204030204" pitchFamily="49" charset="0"/>
              </a:rPr>
              <a:t>.Label</a:t>
            </a:r>
            <a:r>
              <a:rPr lang="en-GB" sz="1400" dirty="0">
                <a:solidFill>
                  <a:srgbClr val="000000"/>
                </a:solidFill>
                <a:latin typeface="Consolas" panose="020B0609020204030204" pitchFamily="49" charset="0"/>
              </a:rPr>
              <a:t>(text = </a:t>
            </a:r>
            <a:r>
              <a:rPr lang="en-GB" sz="1400" dirty="0">
                <a:solidFill>
                  <a:srgbClr val="A31515"/>
                </a:solidFill>
                <a:latin typeface="Consolas" panose="020B0609020204030204" pitchFamily="49" charset="0"/>
              </a:rPr>
              <a:t>"Hello world!"</a:t>
            </a:r>
            <a:r>
              <a:rPr lang="en-GB" sz="1400" dirty="0">
                <a:solidFill>
                  <a:srgbClr val="000000"/>
                </a:solidFill>
                <a:latin typeface="Consolas" panose="020B0609020204030204" pitchFamily="49" charset="0"/>
              </a:rPr>
              <a:t>)</a:t>
            </a:r>
          </a:p>
          <a:p>
            <a:r>
              <a:rPr lang="en-GB" sz="14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4221458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DynamicViews</a:t>
            </a:r>
            <a:endParaRPr lang="en-US" dirty="0"/>
          </a:p>
        </p:txBody>
      </p:sp>
      <p:sp>
        <p:nvSpPr>
          <p:cNvPr id="4" name="Text Placeholder 3"/>
          <p:cNvSpPr>
            <a:spLocks noGrp="1"/>
          </p:cNvSpPr>
          <p:nvPr>
            <p:ph type="body" sz="quarter" idx="10"/>
          </p:nvPr>
        </p:nvSpPr>
        <p:spPr/>
        <p:txBody>
          <a:bodyPr/>
          <a:lstStyle/>
          <a:p>
            <a:r>
              <a:rPr lang="en-US" dirty="0"/>
              <a:t>View DSL(s)</a:t>
            </a:r>
          </a:p>
        </p:txBody>
      </p:sp>
      <p:sp>
        <p:nvSpPr>
          <p:cNvPr id="14" name="TextBox 13">
            <a:extLst>
              <a:ext uri="{FF2B5EF4-FFF2-40B4-BE49-F238E27FC236}">
                <a16:creationId xmlns:a16="http://schemas.microsoft.com/office/drawing/2014/main" id="{9029A906-7A16-E848-841A-99F6FCBDE134}"/>
              </a:ext>
            </a:extLst>
          </p:cNvPr>
          <p:cNvSpPr txBox="1"/>
          <p:nvPr/>
        </p:nvSpPr>
        <p:spPr>
          <a:xfrm>
            <a:off x="668212" y="1293842"/>
            <a:ext cx="8333898" cy="3517715"/>
          </a:xfrm>
          <a:prstGeom prst="rect">
            <a:avLst/>
          </a:prstGeom>
          <a:solidFill>
            <a:schemeClr val="bg1"/>
          </a:solidFill>
          <a:ln w="28575">
            <a:solidFill>
              <a:schemeClr val="tx1">
                <a:lumMod val="75000"/>
                <a:lumOff val="25000"/>
              </a:schemeClr>
            </a:solidFill>
          </a:ln>
        </p:spPr>
        <p:txBody>
          <a:bodyPr wrap="none" rtlCol="0">
            <a:normAutofit/>
          </a:bodyPr>
          <a:lstStyle/>
          <a:p>
            <a:r>
              <a:rPr lang="en-GB" sz="1100" dirty="0">
                <a:solidFill>
                  <a:srgbClr val="0000FF"/>
                </a:solidFill>
                <a:latin typeface="Consolas" panose="020B0609020204030204" pitchFamily="49" charset="0"/>
              </a:rPr>
              <a:t>let</a:t>
            </a:r>
            <a:r>
              <a:rPr lang="en-GB" sz="1100" dirty="0">
                <a:solidFill>
                  <a:srgbClr val="000000"/>
                </a:solidFill>
                <a:latin typeface="Consolas" panose="020B0609020204030204" pitchFamily="49" charset="0"/>
              </a:rPr>
              <a:t> view (model: </a:t>
            </a:r>
            <a:r>
              <a:rPr lang="en-GB" sz="1100" dirty="0">
                <a:solidFill>
                  <a:srgbClr val="54A5BF"/>
                </a:solidFill>
                <a:latin typeface="Consolas" panose="020B0609020204030204" pitchFamily="49" charset="0"/>
              </a:rPr>
              <a:t>Model</a:t>
            </a:r>
            <a:r>
              <a:rPr lang="en-GB" sz="1100" dirty="0">
                <a:solidFill>
                  <a:srgbClr val="000000"/>
                </a:solidFill>
                <a:latin typeface="Consolas" panose="020B0609020204030204" pitchFamily="49" charset="0"/>
              </a:rPr>
              <a:t>) dispatch =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.ContentPage</a:t>
            </a:r>
            <a:r>
              <a:rPr lang="en-GB" sz="1100" dirty="0">
                <a:solidFill>
                  <a:srgbClr val="000000"/>
                </a:solidFill>
                <a:latin typeface="Consolas" panose="020B0609020204030204" pitchFamily="49" charset="0"/>
              </a:rPr>
              <a:t>(content=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.StackLayout</a:t>
            </a:r>
            <a:r>
              <a:rPr lang="en-GB" sz="1100" dirty="0">
                <a:solidFill>
                  <a:srgbClr val="000000"/>
                </a:solidFill>
                <a:latin typeface="Consolas" panose="020B0609020204030204" pitchFamily="49" charset="0"/>
              </a:rPr>
              <a:t>(padding=30.0,verticalOptions = </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 children=[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.Label</a:t>
            </a:r>
            <a:r>
              <a:rPr lang="en-GB" sz="1100" dirty="0">
                <a:solidFill>
                  <a:srgbClr val="000000"/>
                </a:solidFill>
                <a:latin typeface="Consolas" panose="020B0609020204030204" pitchFamily="49" charset="0"/>
              </a:rPr>
              <a:t>(text= string </a:t>
            </a:r>
            <a:r>
              <a:rPr lang="en-GB" sz="1100" dirty="0" err="1">
                <a:solidFill>
                  <a:srgbClr val="000000"/>
                </a:solidFill>
                <a:latin typeface="Consolas" panose="020B0609020204030204" pitchFamily="49" charset="0"/>
              </a:rPr>
              <a:t>model.Count</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horizontalOptions</a:t>
            </a:r>
            <a:r>
              <a:rPr lang="en-GB" sz="1100" dirty="0">
                <a:solidFill>
                  <a:srgbClr val="000000"/>
                </a:solidFill>
                <a:latin typeface="Consolas" panose="020B0609020204030204" pitchFamily="49" charset="0"/>
              </a:rPr>
              <a:t>=</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.Button</a:t>
            </a:r>
            <a:r>
              <a:rPr lang="en-GB" sz="1100" dirty="0">
                <a:solidFill>
                  <a:srgbClr val="000000"/>
                </a:solidFill>
                <a:latin typeface="Consolas" panose="020B0609020204030204" pitchFamily="49" charset="0"/>
              </a:rPr>
              <a:t>(text=</a:t>
            </a:r>
            <a:r>
              <a:rPr lang="en-GB" sz="1100" dirty="0">
                <a:solidFill>
                  <a:srgbClr val="A31515"/>
                </a:solidFill>
                <a:latin typeface="Consolas" panose="020B0609020204030204" pitchFamily="49" charset="0"/>
              </a:rPr>
              <a:t>"Increment"</a:t>
            </a:r>
            <a:r>
              <a:rPr lang="en-GB" sz="1100" dirty="0">
                <a:solidFill>
                  <a:srgbClr val="000000"/>
                </a:solidFill>
                <a:latin typeface="Consolas" panose="020B0609020204030204" pitchFamily="49" charset="0"/>
              </a:rPr>
              <a:t>, command= (</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a:t>
            </a:r>
            <a:r>
              <a:rPr lang="en-GB" sz="1100" dirty="0">
                <a:solidFill>
                  <a:srgbClr val="54A5BF"/>
                </a:solidFill>
                <a:latin typeface="Consolas" panose="020B0609020204030204" pitchFamily="49" charset="0"/>
              </a:rPr>
              <a:t>Increment</a:t>
            </a:r>
            <a:r>
              <a:rPr lang="en-GB" sz="1100" dirty="0">
                <a:solidFill>
                  <a:srgbClr val="000000"/>
                </a:solidFill>
                <a:latin typeface="Consolas" panose="020B0609020204030204" pitchFamily="49" charset="0"/>
              </a:rPr>
              <a: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.Button</a:t>
            </a:r>
            <a:r>
              <a:rPr lang="en-GB" sz="1100" dirty="0">
                <a:solidFill>
                  <a:srgbClr val="000000"/>
                </a:solidFill>
                <a:latin typeface="Consolas" panose="020B0609020204030204" pitchFamily="49" charset="0"/>
              </a:rPr>
              <a:t>(text=</a:t>
            </a:r>
            <a:r>
              <a:rPr lang="en-GB" sz="1100" dirty="0">
                <a:solidFill>
                  <a:srgbClr val="A31515"/>
                </a:solidFill>
                <a:latin typeface="Consolas" panose="020B0609020204030204" pitchFamily="49" charset="0"/>
              </a:rPr>
              <a:t>"Decrement"</a:t>
            </a:r>
            <a:r>
              <a:rPr lang="en-GB" sz="1100" dirty="0">
                <a:solidFill>
                  <a:srgbClr val="000000"/>
                </a:solidFill>
                <a:latin typeface="Consolas" panose="020B0609020204030204" pitchFamily="49" charset="0"/>
              </a:rPr>
              <a:t>, command= (</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a:t>
            </a:r>
            <a:r>
              <a:rPr lang="en-GB" sz="1100" dirty="0">
                <a:solidFill>
                  <a:srgbClr val="54A5BF"/>
                </a:solidFill>
                <a:latin typeface="Consolas" panose="020B0609020204030204" pitchFamily="49" charset="0"/>
              </a:rPr>
              <a:t>Decrement</a:t>
            </a:r>
            <a:r>
              <a:rPr lang="en-GB" sz="1100" dirty="0">
                <a:solidFill>
                  <a:srgbClr val="000000"/>
                </a:solidFill>
                <a:latin typeface="Consolas" panose="020B0609020204030204" pitchFamily="49" charset="0"/>
              </a:rPr>
              <a:t>))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.Slider</a:t>
            </a:r>
            <a:r>
              <a:rPr lang="en-GB" sz="1100" dirty="0">
                <a:solidFill>
                  <a:srgbClr val="000000"/>
                </a:solidFill>
                <a:latin typeface="Consolas" panose="020B0609020204030204" pitchFamily="49" charset="0"/>
              </a:rPr>
              <a:t>(minimum=0.0, maximum=10.0, value=</a:t>
            </a:r>
            <a:r>
              <a:rPr lang="en-GB" sz="1100" dirty="0" err="1">
                <a:solidFill>
                  <a:srgbClr val="000000"/>
                </a:solidFill>
                <a:latin typeface="Consolas" panose="020B0609020204030204" pitchFamily="49" charset="0"/>
              </a:rPr>
              <a:t>model.Step</a:t>
            </a:r>
            <a:r>
              <a:rPr lang="en-GB"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valueChanged</a:t>
            </a:r>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args</a:t>
            </a:r>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a:t>
            </a:r>
            <a:r>
              <a:rPr lang="en-GB" sz="1100" dirty="0" err="1">
                <a:solidFill>
                  <a:srgbClr val="54A5BF"/>
                </a:solidFill>
                <a:latin typeface="Consolas" panose="020B0609020204030204" pitchFamily="49" charset="0"/>
              </a:rPr>
              <a:t>SetStep</a:t>
            </a:r>
            <a:r>
              <a:rPr lang="en-GB" sz="1100" dirty="0">
                <a:solidFill>
                  <a:srgbClr val="000000"/>
                </a:solidFill>
                <a:latin typeface="Consolas" panose="020B0609020204030204" pitchFamily="49" charset="0"/>
              </a:rPr>
              <a:t> (int </a:t>
            </a:r>
            <a:r>
              <a:rPr lang="en-GB" sz="1100" dirty="0" err="1">
                <a:solidFill>
                  <a:srgbClr val="000000"/>
                </a:solidFill>
                <a:latin typeface="Consolas" panose="020B0609020204030204" pitchFamily="49" charset="0"/>
              </a:rPr>
              <a:t>args.NewValue</a:t>
            </a:r>
            <a:r>
              <a:rPr lang="en-GB" sz="1100" dirty="0">
                <a:solidFill>
                  <a:srgbClr val="000000"/>
                </a:solidFill>
                <a:latin typeface="Consolas" panose="020B0609020204030204" pitchFamily="49" charset="0"/>
              </a:rPr>
              <a: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.Label</a:t>
            </a:r>
            <a:r>
              <a:rPr lang="en-GB" sz="1100" dirty="0">
                <a:solidFill>
                  <a:srgbClr val="000000"/>
                </a:solidFill>
                <a:latin typeface="Consolas" panose="020B0609020204030204" pitchFamily="49" charset="0"/>
              </a:rPr>
              <a:t>(text=</a:t>
            </a:r>
            <a:r>
              <a:rPr lang="en-GB" sz="1100" dirty="0" err="1">
                <a:solidFill>
                  <a:srgbClr val="000000"/>
                </a:solidFill>
                <a:latin typeface="Consolas" panose="020B0609020204030204" pitchFamily="49" charset="0"/>
              </a:rPr>
              <a:t>sprintf</a:t>
            </a:r>
            <a:r>
              <a:rPr lang="en-GB" sz="1100" dirty="0">
                <a:solidFill>
                  <a:srgbClr val="000000"/>
                </a:solidFill>
                <a:latin typeface="Consolas" panose="020B0609020204030204" pitchFamily="49" charset="0"/>
              </a:rPr>
              <a:t> </a:t>
            </a:r>
            <a:r>
              <a:rPr lang="en-GB" sz="1100" dirty="0">
                <a:solidFill>
                  <a:srgbClr val="A31515"/>
                </a:solidFill>
                <a:latin typeface="Consolas" panose="020B0609020204030204" pitchFamily="49" charset="0"/>
              </a:rPr>
              <a:t>"Step size: %d"</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model.Step</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horizontalOptions</a:t>
            </a:r>
            <a:r>
              <a:rPr lang="en-GB" sz="1100" dirty="0">
                <a:solidFill>
                  <a:srgbClr val="000000"/>
                </a:solidFill>
                <a:latin typeface="Consolas" panose="020B0609020204030204" pitchFamily="49" charset="0"/>
              </a:rPr>
              <a:t>=</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.Button</a:t>
            </a:r>
            <a:r>
              <a:rPr lang="en-GB" sz="1100" dirty="0">
                <a:solidFill>
                  <a:srgbClr val="000000"/>
                </a:solidFill>
                <a:latin typeface="Consolas" panose="020B0609020204030204" pitchFamily="49" charset="0"/>
              </a:rPr>
              <a:t>(text=</a:t>
            </a:r>
            <a:r>
              <a:rPr lang="en-GB" sz="1100" dirty="0">
                <a:solidFill>
                  <a:srgbClr val="A31515"/>
                </a:solidFill>
                <a:latin typeface="Consolas" panose="020B0609020204030204" pitchFamily="49" charset="0"/>
              </a:rPr>
              <a:t>"Reset"</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horizontalOptions</a:t>
            </a:r>
            <a:r>
              <a:rPr lang="en-GB" sz="1100" dirty="0">
                <a:solidFill>
                  <a:srgbClr val="000000"/>
                </a:solidFill>
                <a:latin typeface="Consolas" panose="020B0609020204030204" pitchFamily="49" charset="0"/>
              </a:rPr>
              <a:t>=</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command=(</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Reset), </a:t>
            </a:r>
            <a:r>
              <a:rPr lang="en-GB" sz="1100" dirty="0" err="1">
                <a:solidFill>
                  <a:srgbClr val="000000"/>
                </a:solidFill>
                <a:latin typeface="Consolas" panose="020B0609020204030204" pitchFamily="49" charset="0"/>
              </a:rPr>
              <a:t>canExecute</a:t>
            </a:r>
            <a:r>
              <a:rPr lang="en-GB" sz="1100" dirty="0">
                <a:solidFill>
                  <a:srgbClr val="000000"/>
                </a:solidFill>
                <a:latin typeface="Consolas" panose="020B0609020204030204" pitchFamily="49" charset="0"/>
              </a:rPr>
              <a:t> = (model &lt;&gt; </a:t>
            </a:r>
            <a:r>
              <a:rPr lang="en-GB" sz="1100" dirty="0" err="1">
                <a:solidFill>
                  <a:srgbClr val="000000"/>
                </a:solidFill>
                <a:latin typeface="Consolas" panose="020B0609020204030204" pitchFamily="49" charset="0"/>
              </a:rPr>
              <a:t>initModel</a:t>
            </a:r>
            <a:r>
              <a:rPr lang="en-GB" sz="1100" dirty="0">
                <a:solidFill>
                  <a:srgbClr val="000000"/>
                </a:solidFill>
                <a:latin typeface="Consolas" panose="020B0609020204030204" pitchFamily="49" charset="0"/>
              </a:rPr>
              <a:t> () ))</a:t>
            </a:r>
          </a:p>
          <a:p>
            <a:r>
              <a:rPr lang="en-GB" sz="1100" dirty="0">
                <a:solidFill>
                  <a:srgbClr val="000000"/>
                </a:solidFill>
                <a:latin typeface="Consolas" panose="020B0609020204030204" pitchFamily="49" charset="0"/>
              </a:rPr>
              <a:t>    ]))   </a:t>
            </a:r>
          </a:p>
        </p:txBody>
      </p:sp>
    </p:spTree>
    <p:extLst>
      <p:ext uri="{BB962C8B-B14F-4D97-AF65-F5344CB8AC3E}">
        <p14:creationId xmlns:p14="http://schemas.microsoft.com/office/powerpoint/2010/main" val="533390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DynamicViews</a:t>
            </a:r>
            <a:endParaRPr lang="en-US" dirty="0"/>
          </a:p>
        </p:txBody>
      </p:sp>
      <p:sp>
        <p:nvSpPr>
          <p:cNvPr id="4" name="Text Placeholder 3"/>
          <p:cNvSpPr>
            <a:spLocks noGrp="1"/>
          </p:cNvSpPr>
          <p:nvPr>
            <p:ph type="body" sz="quarter" idx="10"/>
          </p:nvPr>
        </p:nvSpPr>
        <p:spPr/>
        <p:txBody>
          <a:bodyPr/>
          <a:lstStyle/>
          <a:p>
            <a:r>
              <a:rPr lang="en-US" dirty="0"/>
              <a:t>View DSL(s)</a:t>
            </a:r>
          </a:p>
        </p:txBody>
      </p:sp>
      <p:sp>
        <p:nvSpPr>
          <p:cNvPr id="5" name="Content Placeholder 2">
            <a:extLst>
              <a:ext uri="{FF2B5EF4-FFF2-40B4-BE49-F238E27FC236}">
                <a16:creationId xmlns:a16="http://schemas.microsoft.com/office/drawing/2014/main" id="{6A96A0B7-A284-9A4E-BB5F-A68980F5EA17}"/>
              </a:ext>
            </a:extLst>
          </p:cNvPr>
          <p:cNvSpPr>
            <a:spLocks noGrp="1"/>
          </p:cNvSpPr>
          <p:nvPr>
            <p:ph idx="1"/>
          </p:nvPr>
        </p:nvSpPr>
        <p:spPr>
          <a:xfrm>
            <a:off x="937325" y="1303459"/>
            <a:ext cx="7923209" cy="3803798"/>
          </a:xfrm>
        </p:spPr>
        <p:txBody>
          <a:bodyPr/>
          <a:lstStyle/>
          <a:p>
            <a:pPr marL="271145" indent="-271145"/>
            <a:r>
              <a:rPr lang="en-US" sz="2400" dirty="0"/>
              <a:t>La </a:t>
            </a:r>
            <a:r>
              <a:rPr lang="en-US" sz="2400" dirty="0" err="1"/>
              <a:t>fonction</a:t>
            </a:r>
            <a:r>
              <a:rPr lang="en-US" sz="2400" dirty="0"/>
              <a:t> “view” </a:t>
            </a:r>
            <a:r>
              <a:rPr lang="en-US" sz="2400" dirty="0" err="1"/>
              <a:t>retourne</a:t>
            </a:r>
            <a:r>
              <a:rPr lang="en-US" sz="2400" dirty="0"/>
              <a:t> </a:t>
            </a:r>
            <a:r>
              <a:rPr lang="en-US" sz="2400" dirty="0" err="1"/>
              <a:t>toujours</a:t>
            </a:r>
            <a:r>
              <a:rPr lang="en-US" sz="2400" dirty="0"/>
              <a:t> un </a:t>
            </a:r>
            <a:r>
              <a:rPr lang="en-US" sz="2400" dirty="0" err="1"/>
              <a:t>ViewElement</a:t>
            </a:r>
            <a:endParaRPr lang="en-US" sz="2400" dirty="0"/>
          </a:p>
          <a:p>
            <a:pPr marL="541020" lvl="1" indent="-271145"/>
            <a:r>
              <a:rPr lang="en-US" sz="2000" dirty="0"/>
              <a:t>Array immutable </a:t>
            </a:r>
            <a:r>
              <a:rPr lang="en-US" sz="2000" dirty="0" err="1"/>
              <a:t>contenant</a:t>
            </a:r>
            <a:r>
              <a:rPr lang="en-US" sz="2000" dirty="0"/>
              <a:t> les </a:t>
            </a:r>
            <a:r>
              <a:rPr lang="en-US" sz="2000" dirty="0" err="1"/>
              <a:t>propriétés</a:t>
            </a:r>
            <a:r>
              <a:rPr lang="en-US" sz="2000" dirty="0"/>
              <a:t> d’un </a:t>
            </a:r>
            <a:r>
              <a:rPr lang="en-US" sz="2000" dirty="0" err="1"/>
              <a:t>contrôle</a:t>
            </a:r>
            <a:endParaRPr lang="en-US" sz="2000" dirty="0"/>
          </a:p>
          <a:p>
            <a:pPr marL="541020" lvl="1" indent="-271145"/>
            <a:r>
              <a:rPr lang="en-US" sz="2000" dirty="0" err="1"/>
              <a:t>Chaque</a:t>
            </a:r>
            <a:r>
              <a:rPr lang="en-US" sz="2000" dirty="0"/>
              <a:t> </a:t>
            </a:r>
            <a:r>
              <a:rPr lang="en-US" sz="2000" dirty="0" err="1"/>
              <a:t>contrôle</a:t>
            </a:r>
            <a:r>
              <a:rPr lang="en-US" sz="2000" dirty="0"/>
              <a:t> </a:t>
            </a:r>
            <a:r>
              <a:rPr lang="en-US" sz="2000" dirty="0" err="1"/>
              <a:t>est</a:t>
            </a:r>
            <a:r>
              <a:rPr lang="en-US" sz="2000" dirty="0"/>
              <a:t> </a:t>
            </a:r>
            <a:r>
              <a:rPr lang="en-US" sz="2000" dirty="0" err="1"/>
              <a:t>décrit</a:t>
            </a:r>
            <a:r>
              <a:rPr lang="en-US" sz="2000" dirty="0"/>
              <a:t> avec un </a:t>
            </a:r>
            <a:r>
              <a:rPr lang="en-US" sz="2000" dirty="0" err="1"/>
              <a:t>ViewElement</a:t>
            </a:r>
            <a:endParaRPr lang="en-US" sz="2000" dirty="0"/>
          </a:p>
          <a:p>
            <a:pPr marL="271145" indent="-271145"/>
            <a:endParaRPr lang="en-US" sz="2400" dirty="0"/>
          </a:p>
          <a:p>
            <a:pPr marL="271145" indent="-271145"/>
            <a:r>
              <a:rPr lang="en-US" sz="2400" dirty="0"/>
              <a:t>“Data binding” </a:t>
            </a:r>
            <a:r>
              <a:rPr lang="en-US" sz="2400" dirty="0" err="1"/>
              <a:t>remplacé</a:t>
            </a:r>
            <a:r>
              <a:rPr lang="en-US" sz="2400" dirty="0"/>
              <a:t> par “view evaluation”</a:t>
            </a:r>
          </a:p>
          <a:p>
            <a:pPr marL="541020" lvl="1" indent="-271145"/>
            <a:r>
              <a:rPr lang="en-US" sz="2000" dirty="0"/>
              <a:t>Pas de </a:t>
            </a:r>
            <a:r>
              <a:rPr lang="en-US" sz="2000" i="1" dirty="0" err="1"/>
              <a:t>réaction</a:t>
            </a:r>
            <a:r>
              <a:rPr lang="en-US" sz="2000" dirty="0"/>
              <a:t> au </a:t>
            </a:r>
            <a:r>
              <a:rPr lang="en-US" sz="2000" dirty="0" err="1"/>
              <a:t>changement</a:t>
            </a:r>
            <a:r>
              <a:rPr lang="en-US" sz="2000" dirty="0"/>
              <a:t> de </a:t>
            </a:r>
            <a:r>
              <a:rPr lang="en-US" sz="2000" dirty="0" err="1"/>
              <a:t>données</a:t>
            </a:r>
            <a:r>
              <a:rPr lang="en-US" sz="2000" dirty="0"/>
              <a:t>, </a:t>
            </a:r>
            <a:r>
              <a:rPr lang="en-US" sz="2000" dirty="0" err="1"/>
              <a:t>seulement</a:t>
            </a:r>
            <a:r>
              <a:rPr lang="en-US" sz="2000" dirty="0"/>
              <a:t> </a:t>
            </a:r>
            <a:r>
              <a:rPr lang="en-US" sz="2000" dirty="0" err="1"/>
              <a:t>une</a:t>
            </a:r>
            <a:r>
              <a:rPr lang="en-US" sz="2000" dirty="0"/>
              <a:t> </a:t>
            </a:r>
            <a:r>
              <a:rPr lang="en-US" sz="2000" dirty="0" err="1"/>
              <a:t>réévaluation</a:t>
            </a:r>
            <a:r>
              <a:rPr lang="en-US" sz="2000" dirty="0"/>
              <a:t> de la </a:t>
            </a:r>
            <a:r>
              <a:rPr lang="en-US" sz="2000" dirty="0" err="1"/>
              <a:t>vue</a:t>
            </a:r>
            <a:endParaRPr lang="en-US" sz="2000" dirty="0"/>
          </a:p>
          <a:p>
            <a:pPr marL="541020" lvl="1" indent="-271145"/>
            <a:endParaRPr lang="en-US" sz="2000" dirty="0"/>
          </a:p>
          <a:p>
            <a:pPr marL="271145" indent="-271145"/>
            <a:r>
              <a:rPr lang="en-US" sz="2400" dirty="0"/>
              <a:t>Multi-pages = 1 </a:t>
            </a:r>
            <a:r>
              <a:rPr lang="en-US" sz="2400" dirty="0" err="1"/>
              <a:t>fonction</a:t>
            </a:r>
            <a:r>
              <a:rPr lang="en-US" sz="2400" dirty="0"/>
              <a:t> “view” </a:t>
            </a:r>
            <a:r>
              <a:rPr lang="en-US" sz="2400" dirty="0" err="1"/>
              <a:t>retournant</a:t>
            </a:r>
            <a:r>
              <a:rPr lang="en-US" sz="2400" dirty="0"/>
              <a:t> </a:t>
            </a:r>
            <a:r>
              <a:rPr lang="en-US" sz="2400" dirty="0" err="1"/>
              <a:t>plusieurs</a:t>
            </a:r>
            <a:r>
              <a:rPr lang="en-US" sz="2400" dirty="0"/>
              <a:t> pages</a:t>
            </a:r>
          </a:p>
          <a:p>
            <a:pPr marL="541020" lvl="1" indent="-271145"/>
            <a:r>
              <a:rPr lang="en-US" sz="2000" dirty="0" err="1"/>
              <a:t>NavigationPage</a:t>
            </a:r>
            <a:endParaRPr lang="en-US" sz="2000" dirty="0"/>
          </a:p>
        </p:txBody>
      </p:sp>
    </p:spTree>
    <p:extLst>
      <p:ext uri="{BB962C8B-B14F-4D97-AF65-F5344CB8AC3E}">
        <p14:creationId xmlns:p14="http://schemas.microsoft.com/office/powerpoint/2010/main" val="3410527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DynamicViews</a:t>
            </a:r>
            <a:r>
              <a:rPr lang="en-US" dirty="0"/>
              <a:t> - Layouts</a:t>
            </a:r>
          </a:p>
        </p:txBody>
      </p:sp>
      <p:sp>
        <p:nvSpPr>
          <p:cNvPr id="4" name="Text Placeholder 3"/>
          <p:cNvSpPr>
            <a:spLocks noGrp="1"/>
          </p:cNvSpPr>
          <p:nvPr>
            <p:ph type="body" sz="quarter" idx="10"/>
          </p:nvPr>
        </p:nvSpPr>
        <p:spPr/>
        <p:txBody>
          <a:bodyPr/>
          <a:lstStyle/>
          <a:p>
            <a:r>
              <a:rPr lang="en-US" dirty="0"/>
              <a:t>View DSL(s)</a:t>
            </a:r>
          </a:p>
        </p:txBody>
      </p:sp>
      <p:pic>
        <p:nvPicPr>
          <p:cNvPr id="7" name="Picture 2" descr="41666541-aae7b246-74a2-11e8-891a-1c9194632d8b.png (500Ã168)">
            <a:extLst>
              <a:ext uri="{FF2B5EF4-FFF2-40B4-BE49-F238E27FC236}">
                <a16:creationId xmlns:a16="http://schemas.microsoft.com/office/drawing/2014/main" id="{F8AC0119-3D2B-044A-B685-1FBFAE0F2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05" y="1630096"/>
            <a:ext cx="7717534" cy="259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19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DynamicViews</a:t>
            </a:r>
            <a:r>
              <a:rPr lang="en-US" dirty="0"/>
              <a:t> - Layouts</a:t>
            </a:r>
          </a:p>
        </p:txBody>
      </p:sp>
      <p:sp>
        <p:nvSpPr>
          <p:cNvPr id="4" name="Text Placeholder 3"/>
          <p:cNvSpPr>
            <a:spLocks noGrp="1"/>
          </p:cNvSpPr>
          <p:nvPr>
            <p:ph type="body" sz="quarter" idx="10"/>
          </p:nvPr>
        </p:nvSpPr>
        <p:spPr/>
        <p:txBody>
          <a:bodyPr/>
          <a:lstStyle/>
          <a:p>
            <a:r>
              <a:rPr lang="en-US" dirty="0"/>
              <a:t>View DSL(s)</a:t>
            </a:r>
          </a:p>
        </p:txBody>
      </p:sp>
      <p:pic>
        <p:nvPicPr>
          <p:cNvPr id="5" name="Picture 4">
            <a:extLst>
              <a:ext uri="{FF2B5EF4-FFF2-40B4-BE49-F238E27FC236}">
                <a16:creationId xmlns:a16="http://schemas.microsoft.com/office/drawing/2014/main" id="{AEACCDC1-BB8C-CE4E-84BF-25E6CA573407}"/>
              </a:ext>
            </a:extLst>
          </p:cNvPr>
          <p:cNvPicPr>
            <a:picLocks noChangeAspect="1"/>
          </p:cNvPicPr>
          <p:nvPr/>
        </p:nvPicPr>
        <p:blipFill>
          <a:blip r:embed="rId3"/>
          <a:stretch>
            <a:fillRect/>
          </a:stretch>
        </p:blipFill>
        <p:spPr>
          <a:xfrm>
            <a:off x="700605" y="2033752"/>
            <a:ext cx="8325154" cy="1789006"/>
          </a:xfrm>
          <a:prstGeom prst="rect">
            <a:avLst/>
          </a:prstGeom>
        </p:spPr>
      </p:pic>
    </p:spTree>
    <p:extLst>
      <p:ext uri="{BB962C8B-B14F-4D97-AF65-F5344CB8AC3E}">
        <p14:creationId xmlns:p14="http://schemas.microsoft.com/office/powerpoint/2010/main" val="3908865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DynamicViews</a:t>
            </a:r>
            <a:r>
              <a:rPr lang="en-US" dirty="0"/>
              <a:t> - Layouts</a:t>
            </a:r>
          </a:p>
        </p:txBody>
      </p:sp>
      <p:sp>
        <p:nvSpPr>
          <p:cNvPr id="4" name="Text Placeholder 3"/>
          <p:cNvSpPr>
            <a:spLocks noGrp="1"/>
          </p:cNvSpPr>
          <p:nvPr>
            <p:ph type="body" sz="quarter" idx="10"/>
          </p:nvPr>
        </p:nvSpPr>
        <p:spPr/>
        <p:txBody>
          <a:bodyPr/>
          <a:lstStyle/>
          <a:p>
            <a:r>
              <a:rPr lang="en-US" dirty="0"/>
              <a:t>View DSL(s)</a:t>
            </a:r>
          </a:p>
        </p:txBody>
      </p:sp>
      <p:pic>
        <p:nvPicPr>
          <p:cNvPr id="5" name="Picture 4">
            <a:extLst>
              <a:ext uri="{FF2B5EF4-FFF2-40B4-BE49-F238E27FC236}">
                <a16:creationId xmlns:a16="http://schemas.microsoft.com/office/drawing/2014/main" id="{D05974D4-3558-3C48-8254-093A7FEA9579}"/>
              </a:ext>
            </a:extLst>
          </p:cNvPr>
          <p:cNvPicPr>
            <a:picLocks noChangeAspect="1"/>
          </p:cNvPicPr>
          <p:nvPr/>
        </p:nvPicPr>
        <p:blipFill>
          <a:blip r:embed="rId3"/>
          <a:stretch>
            <a:fillRect/>
          </a:stretch>
        </p:blipFill>
        <p:spPr>
          <a:xfrm>
            <a:off x="774077" y="1726325"/>
            <a:ext cx="8203455" cy="2542682"/>
          </a:xfrm>
          <a:prstGeom prst="rect">
            <a:avLst/>
          </a:prstGeom>
        </p:spPr>
      </p:pic>
    </p:spTree>
    <p:extLst>
      <p:ext uri="{BB962C8B-B14F-4D97-AF65-F5344CB8AC3E}">
        <p14:creationId xmlns:p14="http://schemas.microsoft.com/office/powerpoint/2010/main" val="416914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Penser</a:t>
            </a:r>
            <a:r>
              <a:rPr lang="en-US"/>
              <a:t> composition</a:t>
            </a:r>
            <a:endParaRPr lang="en-US" dirty="0"/>
          </a:p>
        </p:txBody>
      </p:sp>
      <p:sp>
        <p:nvSpPr>
          <p:cNvPr id="4" name="Text Placeholder 3"/>
          <p:cNvSpPr>
            <a:spLocks noGrp="1"/>
          </p:cNvSpPr>
          <p:nvPr>
            <p:ph type="body" sz="quarter" idx="10"/>
          </p:nvPr>
        </p:nvSpPr>
        <p:spPr/>
        <p:txBody>
          <a:bodyPr/>
          <a:lstStyle/>
          <a:p>
            <a:r>
              <a:rPr lang="en-US" dirty="0"/>
              <a:t>View DSL(s)</a:t>
            </a:r>
          </a:p>
        </p:txBody>
      </p:sp>
      <p:sp>
        <p:nvSpPr>
          <p:cNvPr id="5" name="Content Placeholder 2">
            <a:extLst>
              <a:ext uri="{FF2B5EF4-FFF2-40B4-BE49-F238E27FC236}">
                <a16:creationId xmlns:a16="http://schemas.microsoft.com/office/drawing/2014/main" id="{6A96A0B7-A284-9A4E-BB5F-A68980F5EA17}"/>
              </a:ext>
            </a:extLst>
          </p:cNvPr>
          <p:cNvSpPr>
            <a:spLocks noGrp="1"/>
          </p:cNvSpPr>
          <p:nvPr>
            <p:ph idx="1"/>
          </p:nvPr>
        </p:nvSpPr>
        <p:spPr>
          <a:xfrm>
            <a:off x="937325" y="1303459"/>
            <a:ext cx="7923209" cy="2515304"/>
          </a:xfrm>
        </p:spPr>
        <p:txBody>
          <a:bodyPr/>
          <a:lstStyle/>
          <a:p>
            <a:pPr marL="271145" indent="-271145"/>
            <a:r>
              <a:rPr lang="en-US" sz="2400" dirty="0"/>
              <a:t>“The pieces compose separately.”</a:t>
            </a:r>
          </a:p>
          <a:p>
            <a:pPr marL="541020" lvl="1" indent="-271145"/>
            <a:r>
              <a:rPr lang="en-US" sz="2000" dirty="0"/>
              <a:t>On </a:t>
            </a:r>
            <a:r>
              <a:rPr lang="en-US" sz="2000" dirty="0" err="1"/>
              <a:t>peut</a:t>
            </a:r>
            <a:r>
              <a:rPr lang="en-US" sz="2000" dirty="0"/>
              <a:t> composer </a:t>
            </a:r>
            <a:r>
              <a:rPr lang="en-US" sz="2000" dirty="0" err="1"/>
              <a:t>toutes</a:t>
            </a:r>
            <a:r>
              <a:rPr lang="en-US" sz="2000" dirty="0"/>
              <a:t> les parties de </a:t>
            </a:r>
            <a:r>
              <a:rPr lang="en-US" sz="2000" dirty="0" err="1"/>
              <a:t>l’application</a:t>
            </a:r>
            <a:r>
              <a:rPr lang="en-US" sz="2000" dirty="0"/>
              <a:t> : Les models, les messages, les </a:t>
            </a:r>
            <a:r>
              <a:rPr lang="en-US" sz="2000" dirty="0" err="1"/>
              <a:t>fonctions</a:t>
            </a:r>
            <a:r>
              <a:rPr lang="en-US" sz="2000" dirty="0"/>
              <a:t> </a:t>
            </a:r>
            <a:r>
              <a:rPr lang="en-US" sz="2000" dirty="0" err="1"/>
              <a:t>init</a:t>
            </a:r>
            <a:r>
              <a:rPr lang="en-US" sz="2000" dirty="0"/>
              <a:t>, update et view.</a:t>
            </a:r>
          </a:p>
          <a:p>
            <a:pPr marL="541020" lvl="1" indent="-271145"/>
            <a:r>
              <a:rPr lang="en-US" sz="2000" dirty="0"/>
              <a:t>Les pages </a:t>
            </a:r>
            <a:r>
              <a:rPr lang="en-US" sz="2000" dirty="0" err="1"/>
              <a:t>communiquent</a:t>
            </a:r>
            <a:r>
              <a:rPr lang="en-US" sz="2000" dirty="0"/>
              <a:t> entre </a:t>
            </a:r>
            <a:r>
              <a:rPr lang="en-US" sz="2000" dirty="0" err="1"/>
              <a:t>elles</a:t>
            </a:r>
            <a:r>
              <a:rPr lang="en-US" sz="2000" dirty="0"/>
              <a:t> avec des messages “</a:t>
            </a:r>
            <a:r>
              <a:rPr lang="en-US" sz="2000" dirty="0" err="1"/>
              <a:t>externes</a:t>
            </a:r>
            <a:r>
              <a:rPr lang="en-US" sz="2000" dirty="0"/>
              <a:t>”</a:t>
            </a:r>
          </a:p>
          <a:p>
            <a:pPr marL="269875" lvl="1" indent="0">
              <a:buNone/>
            </a:pPr>
            <a:endParaRPr lang="en-US" sz="2000" dirty="0"/>
          </a:p>
          <a:p>
            <a:pPr marL="271145" indent="-271145"/>
            <a:r>
              <a:rPr lang="en-US" sz="2400" dirty="0"/>
              <a:t>“Encapsulation is not the emphasis”</a:t>
            </a:r>
          </a:p>
          <a:p>
            <a:pPr marL="541020" lvl="1" indent="-271145"/>
            <a:r>
              <a:rPr lang="en-US" sz="2000" dirty="0"/>
              <a:t>Les models des sous-pages ne </a:t>
            </a:r>
            <a:r>
              <a:rPr lang="en-US" sz="2000" dirty="0" err="1"/>
              <a:t>sont</a:t>
            </a:r>
            <a:r>
              <a:rPr lang="en-US" sz="2000" dirty="0"/>
              <a:t> pas </a:t>
            </a:r>
            <a:r>
              <a:rPr lang="en-US" sz="2000" dirty="0" err="1"/>
              <a:t>cachés</a:t>
            </a:r>
            <a:r>
              <a:rPr lang="en-US" sz="2000" dirty="0"/>
              <a:t> </a:t>
            </a:r>
            <a:r>
              <a:rPr lang="en-US" sz="2000" dirty="0" err="1"/>
              <a:t>lors</a:t>
            </a:r>
            <a:r>
              <a:rPr lang="en-US" sz="2000" dirty="0"/>
              <a:t> de la composition</a:t>
            </a:r>
          </a:p>
        </p:txBody>
      </p:sp>
    </p:spTree>
    <p:extLst>
      <p:ext uri="{BB962C8B-B14F-4D97-AF65-F5344CB8AC3E}">
        <p14:creationId xmlns:p14="http://schemas.microsoft.com/office/powerpoint/2010/main" val="4248673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Exemple</a:t>
            </a:r>
            <a:r>
              <a:rPr lang="en-US" dirty="0"/>
              <a:t> du début</a:t>
            </a:r>
          </a:p>
        </p:txBody>
      </p:sp>
      <p:sp>
        <p:nvSpPr>
          <p:cNvPr id="4" name="Text Placeholder 3"/>
          <p:cNvSpPr>
            <a:spLocks noGrp="1"/>
          </p:cNvSpPr>
          <p:nvPr>
            <p:ph type="body" sz="quarter" idx="10"/>
          </p:nvPr>
        </p:nvSpPr>
        <p:spPr/>
        <p:txBody>
          <a:bodyPr/>
          <a:lstStyle/>
          <a:p>
            <a:r>
              <a:rPr lang="en-US" dirty="0"/>
              <a:t>View DSL(s)</a:t>
            </a:r>
          </a:p>
        </p:txBody>
      </p:sp>
      <p:sp>
        <p:nvSpPr>
          <p:cNvPr id="8" name="TextBox 7">
            <a:extLst>
              <a:ext uri="{FF2B5EF4-FFF2-40B4-BE49-F238E27FC236}">
                <a16:creationId xmlns:a16="http://schemas.microsoft.com/office/drawing/2014/main" id="{86A7F215-56DA-8D42-807C-525B6FEEBF0D}"/>
              </a:ext>
            </a:extLst>
          </p:cNvPr>
          <p:cNvSpPr txBox="1"/>
          <p:nvPr/>
        </p:nvSpPr>
        <p:spPr>
          <a:xfrm>
            <a:off x="738845" y="1150944"/>
            <a:ext cx="8215970" cy="3527716"/>
          </a:xfrm>
          <a:prstGeom prst="rect">
            <a:avLst/>
          </a:prstGeom>
          <a:solidFill>
            <a:schemeClr val="bg1"/>
          </a:solidFill>
          <a:ln w="28575">
            <a:solidFill>
              <a:schemeClr val="tx1">
                <a:lumMod val="75000"/>
                <a:lumOff val="25000"/>
              </a:schemeClr>
            </a:solidFill>
          </a:ln>
        </p:spPr>
        <p:txBody>
          <a:bodyPr wrap="none" rtlCol="0" anchor="t">
            <a:normAutofit/>
          </a:bodyPr>
          <a:lstStyle/>
          <a:p>
            <a:r>
              <a:rPr lang="en-GB" sz="1100" dirty="0">
                <a:solidFill>
                  <a:srgbClr val="0000FF"/>
                </a:solidFill>
                <a:latin typeface="Consolas" panose="020B0609020204030204" pitchFamily="49" charset="0"/>
              </a:rPr>
              <a:t>let</a:t>
            </a:r>
            <a:r>
              <a:rPr lang="en-GB" sz="1100" dirty="0">
                <a:solidFill>
                  <a:srgbClr val="000000"/>
                </a:solidFill>
                <a:latin typeface="Consolas" panose="020B0609020204030204" pitchFamily="49" charset="0"/>
              </a:rPr>
              <a:t> view (model: Model) dispatch =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.ContentPage</a:t>
            </a:r>
            <a:r>
              <a:rPr lang="en-GB" sz="1100" dirty="0">
                <a:solidFill>
                  <a:srgbClr val="000000"/>
                </a:solidFill>
                <a:latin typeface="Consolas" panose="020B0609020204030204" pitchFamily="49" charset="0"/>
              </a:rPr>
              <a:t>(content=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.StackLayout</a:t>
            </a:r>
            <a:r>
              <a:rPr lang="en-GB" sz="1100" dirty="0">
                <a:solidFill>
                  <a:srgbClr val="000000"/>
                </a:solidFill>
                <a:latin typeface="Consolas" panose="020B0609020204030204" pitchFamily="49" charset="0"/>
              </a:rPr>
              <a:t>(padding=30.0, </a:t>
            </a:r>
            <a:r>
              <a:rPr lang="en-GB" sz="1100" dirty="0" err="1">
                <a:solidFill>
                  <a:srgbClr val="000000"/>
                </a:solidFill>
                <a:latin typeface="Consolas" panose="020B0609020204030204" pitchFamily="49" charset="0"/>
              </a:rPr>
              <a:t>verticalOptions</a:t>
            </a:r>
            <a:r>
              <a:rPr lang="en-GB" sz="1100" dirty="0">
                <a:solidFill>
                  <a:srgbClr val="000000"/>
                </a:solidFill>
                <a:latin typeface="Consolas" panose="020B0609020204030204" pitchFamily="49" charset="0"/>
              </a:rPr>
              <a:t>=</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 children=[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.Label</a:t>
            </a:r>
            <a:r>
              <a:rPr lang="en-GB" sz="1100" dirty="0">
                <a:solidFill>
                  <a:srgbClr val="000000"/>
                </a:solidFill>
                <a:latin typeface="Consolas" panose="020B0609020204030204" pitchFamily="49" charset="0"/>
              </a:rPr>
              <a:t>(text=string </a:t>
            </a:r>
            <a:r>
              <a:rPr lang="en-GB" sz="1100" dirty="0" err="1">
                <a:solidFill>
                  <a:srgbClr val="000000"/>
                </a:solidFill>
                <a:latin typeface="Consolas" panose="020B0609020204030204" pitchFamily="49" charset="0"/>
              </a:rPr>
              <a:t>model.Count</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horizontalOptions</a:t>
            </a:r>
            <a:r>
              <a:rPr lang="en-GB" sz="1100" dirty="0">
                <a:solidFill>
                  <a:srgbClr val="000000"/>
                </a:solidFill>
                <a:latin typeface="Consolas" panose="020B0609020204030204" pitchFamily="49" charset="0"/>
              </a:rPr>
              <a:t>=</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.Button</a:t>
            </a:r>
            <a:r>
              <a:rPr lang="en-GB" sz="1100" dirty="0">
                <a:solidFill>
                  <a:srgbClr val="000000"/>
                </a:solidFill>
                <a:latin typeface="Consolas" panose="020B0609020204030204" pitchFamily="49" charset="0"/>
              </a:rPr>
              <a:t>(text=</a:t>
            </a:r>
            <a:r>
              <a:rPr lang="en-GB" sz="1100" dirty="0">
                <a:solidFill>
                  <a:srgbClr val="A31515"/>
                </a:solidFill>
                <a:latin typeface="Consolas" panose="020B0609020204030204" pitchFamily="49" charset="0"/>
              </a:rPr>
              <a:t>"Increment"</a:t>
            </a:r>
            <a:r>
              <a:rPr lang="en-GB" sz="1100" dirty="0">
                <a:solidFill>
                  <a:srgbClr val="000000"/>
                </a:solidFill>
                <a:latin typeface="Consolas" panose="020B0609020204030204" pitchFamily="49" charset="0"/>
              </a:rPr>
              <a:t>, command=(</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Increment))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.Button</a:t>
            </a:r>
            <a:r>
              <a:rPr lang="en-GB" sz="1100" dirty="0">
                <a:solidFill>
                  <a:srgbClr val="000000"/>
                </a:solidFill>
                <a:latin typeface="Consolas" panose="020B0609020204030204" pitchFamily="49" charset="0"/>
              </a:rPr>
              <a:t>(text=</a:t>
            </a:r>
            <a:r>
              <a:rPr lang="en-GB" sz="1100" dirty="0">
                <a:solidFill>
                  <a:srgbClr val="A31515"/>
                </a:solidFill>
                <a:latin typeface="Consolas" panose="020B0609020204030204" pitchFamily="49" charset="0"/>
              </a:rPr>
              <a:t>"Decrement"</a:t>
            </a:r>
            <a:r>
              <a:rPr lang="en-GB" sz="1100" dirty="0">
                <a:solidFill>
                  <a:srgbClr val="000000"/>
                </a:solidFill>
                <a:latin typeface="Consolas" panose="020B0609020204030204" pitchFamily="49" charset="0"/>
              </a:rPr>
              <a:t>, command=(</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Decrement))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.Slider</a:t>
            </a:r>
            <a:r>
              <a:rPr lang="en-GB" sz="1100" dirty="0">
                <a:solidFill>
                  <a:srgbClr val="000000"/>
                </a:solidFill>
                <a:latin typeface="Consolas" panose="020B0609020204030204" pitchFamily="49" charset="0"/>
              </a:rPr>
              <a:t>(minimum=0.0, maximum=10.0, value=</a:t>
            </a:r>
            <a:r>
              <a:rPr lang="en-GB" sz="1100" dirty="0" err="1">
                <a:solidFill>
                  <a:srgbClr val="000000"/>
                </a:solidFill>
                <a:latin typeface="Consolas" panose="020B0609020204030204" pitchFamily="49" charset="0"/>
              </a:rPr>
              <a:t>model.Step</a:t>
            </a:r>
            <a:r>
              <a:rPr lang="en-GB"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valueChanged</a:t>
            </a:r>
            <a:r>
              <a:rPr lang="en-GB" sz="1100" dirty="0">
                <a:solidFill>
                  <a:srgbClr val="000000"/>
                </a:solidFill>
                <a:latin typeface="Consolas" panose="020B0609020204030204" pitchFamily="49" charset="0"/>
              </a:rPr>
              <a:t>=(</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args</a:t>
            </a:r>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a:t>
            </a:r>
            <a:r>
              <a:rPr lang="en-GB" sz="1100" dirty="0" err="1">
                <a:solidFill>
                  <a:srgbClr val="000000"/>
                </a:solidFill>
                <a:latin typeface="Consolas" panose="020B0609020204030204" pitchFamily="49" charset="0"/>
              </a:rPr>
              <a:t>SetStep</a:t>
            </a:r>
            <a:r>
              <a:rPr lang="en-GB" sz="1100" dirty="0">
                <a:solidFill>
                  <a:srgbClr val="000000"/>
                </a:solidFill>
                <a:latin typeface="Consolas" panose="020B0609020204030204" pitchFamily="49" charset="0"/>
              </a:rPr>
              <a:t> (int </a:t>
            </a:r>
            <a:r>
              <a:rPr lang="en-GB" sz="1100" dirty="0" err="1">
                <a:solidFill>
                  <a:srgbClr val="000000"/>
                </a:solidFill>
                <a:latin typeface="Consolas" panose="020B0609020204030204" pitchFamily="49" charset="0"/>
              </a:rPr>
              <a:t>args.NewValue</a:t>
            </a:r>
            <a:r>
              <a:rPr lang="en-GB" sz="1100" dirty="0">
                <a:solidFill>
                  <a:srgbClr val="000000"/>
                </a:solidFill>
                <a:latin typeface="Consolas" panose="020B0609020204030204" pitchFamily="49" charset="0"/>
              </a:rPr>
              <a: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.Label</a:t>
            </a:r>
            <a:r>
              <a:rPr lang="en-GB" sz="1100" dirty="0">
                <a:solidFill>
                  <a:srgbClr val="000000"/>
                </a:solidFill>
                <a:latin typeface="Consolas" panose="020B0609020204030204" pitchFamily="49" charset="0"/>
              </a:rPr>
              <a:t>(text=</a:t>
            </a:r>
            <a:r>
              <a:rPr lang="en-GB" sz="1100" dirty="0" err="1">
                <a:solidFill>
                  <a:srgbClr val="000000"/>
                </a:solidFill>
                <a:latin typeface="Consolas" panose="020B0609020204030204" pitchFamily="49" charset="0"/>
              </a:rPr>
              <a:t>sprintf</a:t>
            </a:r>
            <a:r>
              <a:rPr lang="en-GB" sz="1100" dirty="0">
                <a:solidFill>
                  <a:srgbClr val="000000"/>
                </a:solidFill>
                <a:latin typeface="Consolas" panose="020B0609020204030204" pitchFamily="49" charset="0"/>
              </a:rPr>
              <a:t> </a:t>
            </a:r>
            <a:r>
              <a:rPr lang="en-GB" sz="1100" dirty="0">
                <a:solidFill>
                  <a:srgbClr val="A31515"/>
                </a:solidFill>
                <a:latin typeface="Consolas" panose="020B0609020204030204" pitchFamily="49" charset="0"/>
              </a:rPr>
              <a:t>"Step size: %d"</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model.Step</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horizontalOptions</a:t>
            </a:r>
            <a:r>
              <a:rPr lang="en-GB" sz="1100" dirty="0">
                <a:solidFill>
                  <a:srgbClr val="000000"/>
                </a:solidFill>
                <a:latin typeface="Consolas" panose="020B0609020204030204" pitchFamily="49" charset="0"/>
              </a:rPr>
              <a:t>=</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.Button</a:t>
            </a:r>
            <a:r>
              <a:rPr lang="en-GB" sz="1100" dirty="0">
                <a:solidFill>
                  <a:srgbClr val="000000"/>
                </a:solidFill>
                <a:latin typeface="Consolas" panose="020B0609020204030204" pitchFamily="49" charset="0"/>
              </a:rPr>
              <a:t>(text=</a:t>
            </a:r>
            <a:r>
              <a:rPr lang="en-GB" sz="1100" dirty="0">
                <a:solidFill>
                  <a:srgbClr val="A31515"/>
                </a:solidFill>
                <a:latin typeface="Consolas" panose="020B0609020204030204" pitchFamily="49" charset="0"/>
              </a:rPr>
              <a:t>"Reset"</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horizontalOptions</a:t>
            </a:r>
            <a:r>
              <a:rPr lang="en-GB" sz="1100" dirty="0">
                <a:solidFill>
                  <a:srgbClr val="000000"/>
                </a:solidFill>
                <a:latin typeface="Consolas" panose="020B0609020204030204" pitchFamily="49" charset="0"/>
              </a:rPr>
              <a:t>=</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command=(</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Reset), </a:t>
            </a:r>
            <a:r>
              <a:rPr lang="en-GB" sz="1100" dirty="0" err="1">
                <a:solidFill>
                  <a:srgbClr val="000000"/>
                </a:solidFill>
                <a:latin typeface="Consolas" panose="020B0609020204030204" pitchFamily="49" charset="0"/>
              </a:rPr>
              <a:t>canExecute</a:t>
            </a:r>
            <a:r>
              <a:rPr lang="en-GB" sz="1100" dirty="0">
                <a:solidFill>
                  <a:srgbClr val="000000"/>
                </a:solidFill>
                <a:latin typeface="Consolas" panose="020B0609020204030204" pitchFamily="49" charset="0"/>
              </a:rPr>
              <a:t>=</a:t>
            </a:r>
            <a:r>
              <a:rPr lang="en-GB" sz="1100" dirty="0" err="1">
                <a:solidFill>
                  <a:srgbClr val="000000"/>
                </a:solidFill>
                <a:latin typeface="Consolas" panose="020B0609020204030204" pitchFamily="49" charset="0"/>
              </a:rPr>
              <a:t>model.Changed</a:t>
            </a:r>
            <a:r>
              <a:rPr lang="en-GB" sz="1100" dirty="0">
                <a:solidFill>
                  <a:srgbClr val="000000"/>
                </a:solidFill>
                <a:latin typeface="Consolas" panose="020B0609020204030204" pitchFamily="49" charset="0"/>
              </a:rPr>
              <a:t>)</a:t>
            </a:r>
          </a:p>
          <a:p>
            <a:r>
              <a:rPr lang="en-GB" sz="1100" dirty="0">
                <a:solidFill>
                  <a:srgbClr val="000000"/>
                </a:solidFill>
                <a:latin typeface="Consolas" panose="020B0609020204030204" pitchFamily="49" charset="0"/>
              </a:rPr>
              <a:t>    ]))   </a:t>
            </a:r>
          </a:p>
        </p:txBody>
      </p:sp>
    </p:spTree>
    <p:extLst>
      <p:ext uri="{BB962C8B-B14F-4D97-AF65-F5344CB8AC3E}">
        <p14:creationId xmlns:p14="http://schemas.microsoft.com/office/powerpoint/2010/main" val="2086796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Exemple</a:t>
            </a:r>
            <a:r>
              <a:rPr lang="en-US" dirty="0"/>
              <a:t> du début</a:t>
            </a:r>
          </a:p>
        </p:txBody>
      </p:sp>
      <p:sp>
        <p:nvSpPr>
          <p:cNvPr id="4" name="Text Placeholder 3"/>
          <p:cNvSpPr>
            <a:spLocks noGrp="1"/>
          </p:cNvSpPr>
          <p:nvPr>
            <p:ph type="body" sz="quarter" idx="10"/>
          </p:nvPr>
        </p:nvSpPr>
        <p:spPr/>
        <p:txBody>
          <a:bodyPr/>
          <a:lstStyle/>
          <a:p>
            <a:r>
              <a:rPr lang="en-US" dirty="0"/>
              <a:t>View DSL(s)</a:t>
            </a:r>
          </a:p>
        </p:txBody>
      </p:sp>
      <p:sp>
        <p:nvSpPr>
          <p:cNvPr id="7" name="TextBox 6">
            <a:extLst>
              <a:ext uri="{FF2B5EF4-FFF2-40B4-BE49-F238E27FC236}">
                <a16:creationId xmlns:a16="http://schemas.microsoft.com/office/drawing/2014/main" id="{C656B1F6-0EA9-6F48-B928-7F3AF62E803A}"/>
              </a:ext>
            </a:extLst>
          </p:cNvPr>
          <p:cNvSpPr txBox="1"/>
          <p:nvPr/>
        </p:nvSpPr>
        <p:spPr>
          <a:xfrm>
            <a:off x="738845" y="1150944"/>
            <a:ext cx="8215970" cy="3527716"/>
          </a:xfrm>
          <a:prstGeom prst="rect">
            <a:avLst/>
          </a:prstGeom>
          <a:solidFill>
            <a:schemeClr val="bg1"/>
          </a:solidFill>
          <a:ln w="28575">
            <a:solidFill>
              <a:schemeClr val="tx1">
                <a:lumMod val="75000"/>
                <a:lumOff val="25000"/>
              </a:schemeClr>
            </a:solidFill>
          </a:ln>
        </p:spPr>
        <p:txBody>
          <a:bodyPr wrap="none" rtlCol="0" anchor="t">
            <a:normAutofit/>
          </a:bodyPr>
          <a:lstStyle/>
          <a:p>
            <a:r>
              <a:rPr lang="en-GB" sz="1100" dirty="0">
                <a:solidFill>
                  <a:srgbClr val="0000FF"/>
                </a:solidFill>
                <a:latin typeface="Consolas" panose="020B0609020204030204" pitchFamily="49" charset="0"/>
              </a:rPr>
              <a:t>let</a:t>
            </a:r>
            <a:r>
              <a:rPr lang="en-GB" sz="1100" dirty="0">
                <a:solidFill>
                  <a:srgbClr val="000000"/>
                </a:solidFill>
                <a:latin typeface="Consolas" panose="020B0609020204030204" pitchFamily="49" charset="0"/>
              </a:rPr>
              <a:t> view (model: Model) dispatch =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.ContentPage</a:t>
            </a:r>
            <a:r>
              <a:rPr lang="en-GB" sz="1100" dirty="0">
                <a:solidFill>
                  <a:srgbClr val="000000"/>
                </a:solidFill>
                <a:latin typeface="Consolas" panose="020B0609020204030204" pitchFamily="49" charset="0"/>
              </a:rPr>
              <a:t>(content=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.StackLayout</a:t>
            </a:r>
            <a:r>
              <a:rPr lang="en-GB" sz="1100" dirty="0">
                <a:solidFill>
                  <a:srgbClr val="000000"/>
                </a:solidFill>
                <a:latin typeface="Consolas" panose="020B0609020204030204" pitchFamily="49" charset="0"/>
              </a:rPr>
              <a:t>(padding=30.0, </a:t>
            </a:r>
            <a:r>
              <a:rPr lang="en-GB" sz="1100" dirty="0" err="1">
                <a:solidFill>
                  <a:srgbClr val="000000"/>
                </a:solidFill>
                <a:latin typeface="Consolas" panose="020B0609020204030204" pitchFamily="49" charset="0"/>
              </a:rPr>
              <a:t>verticalOptions</a:t>
            </a:r>
            <a:r>
              <a:rPr lang="en-GB" sz="1100" dirty="0">
                <a:solidFill>
                  <a:srgbClr val="000000"/>
                </a:solidFill>
                <a:latin typeface="Consolas" panose="020B0609020204030204" pitchFamily="49" charset="0"/>
              </a:rPr>
              <a:t>=</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 children=[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.Label</a:t>
            </a:r>
            <a:r>
              <a:rPr lang="en-GB" sz="1100" dirty="0">
                <a:solidFill>
                  <a:srgbClr val="000000"/>
                </a:solidFill>
                <a:latin typeface="Consolas" panose="020B0609020204030204" pitchFamily="49" charset="0"/>
              </a:rPr>
              <a:t>(text=string </a:t>
            </a:r>
            <a:r>
              <a:rPr lang="en-GB" sz="1100" dirty="0" err="1">
                <a:solidFill>
                  <a:srgbClr val="000000"/>
                </a:solidFill>
                <a:latin typeface="Consolas" panose="020B0609020204030204" pitchFamily="49" charset="0"/>
              </a:rPr>
              <a:t>model.Count</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horizontalOptions</a:t>
            </a:r>
            <a:r>
              <a:rPr lang="en-GB" sz="1100" dirty="0">
                <a:solidFill>
                  <a:srgbClr val="000000"/>
                </a:solidFill>
                <a:latin typeface="Consolas" panose="020B0609020204030204" pitchFamily="49" charset="0"/>
              </a:rPr>
              <a:t>=</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.Button</a:t>
            </a:r>
            <a:r>
              <a:rPr lang="en-GB" sz="1100" dirty="0">
                <a:solidFill>
                  <a:srgbClr val="000000"/>
                </a:solidFill>
                <a:latin typeface="Consolas" panose="020B0609020204030204" pitchFamily="49" charset="0"/>
              </a:rPr>
              <a:t>(text=</a:t>
            </a:r>
            <a:r>
              <a:rPr lang="en-GB" sz="1100" dirty="0">
                <a:solidFill>
                  <a:srgbClr val="A31515"/>
                </a:solidFill>
                <a:latin typeface="Consolas" panose="020B0609020204030204" pitchFamily="49" charset="0"/>
              </a:rPr>
              <a:t>"Increment"</a:t>
            </a:r>
            <a:r>
              <a:rPr lang="en-GB" sz="1100" dirty="0">
                <a:solidFill>
                  <a:srgbClr val="000000"/>
                </a:solidFill>
                <a:latin typeface="Consolas" panose="020B0609020204030204" pitchFamily="49" charset="0"/>
              </a:rPr>
              <a:t>, command=(</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Increment))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.Button</a:t>
            </a:r>
            <a:r>
              <a:rPr lang="en-GB" sz="1100" dirty="0">
                <a:solidFill>
                  <a:srgbClr val="000000"/>
                </a:solidFill>
                <a:latin typeface="Consolas" panose="020B0609020204030204" pitchFamily="49" charset="0"/>
              </a:rPr>
              <a:t>(text=</a:t>
            </a:r>
            <a:r>
              <a:rPr lang="en-GB" sz="1100" dirty="0">
                <a:solidFill>
                  <a:srgbClr val="A31515"/>
                </a:solidFill>
                <a:latin typeface="Consolas" panose="020B0609020204030204" pitchFamily="49" charset="0"/>
              </a:rPr>
              <a:t>"Decrement"</a:t>
            </a:r>
            <a:r>
              <a:rPr lang="en-GB" sz="1100" dirty="0">
                <a:solidFill>
                  <a:srgbClr val="000000"/>
                </a:solidFill>
                <a:latin typeface="Consolas" panose="020B0609020204030204" pitchFamily="49" charset="0"/>
              </a:rPr>
              <a:t>, command=(</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Decrement))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.Slider</a:t>
            </a:r>
            <a:r>
              <a:rPr lang="en-GB" sz="1100" dirty="0">
                <a:solidFill>
                  <a:srgbClr val="000000"/>
                </a:solidFill>
                <a:latin typeface="Consolas" panose="020B0609020204030204" pitchFamily="49" charset="0"/>
              </a:rPr>
              <a:t>(minimum=0.0, maximum=10.0, value=</a:t>
            </a:r>
            <a:r>
              <a:rPr lang="en-GB" sz="1100" dirty="0" err="1">
                <a:solidFill>
                  <a:srgbClr val="000000"/>
                </a:solidFill>
                <a:latin typeface="Consolas" panose="020B0609020204030204" pitchFamily="49" charset="0"/>
              </a:rPr>
              <a:t>model.Step</a:t>
            </a:r>
            <a:r>
              <a:rPr lang="en-GB"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valueChanged</a:t>
            </a:r>
            <a:r>
              <a:rPr lang="en-GB" sz="1100" dirty="0">
                <a:solidFill>
                  <a:srgbClr val="000000"/>
                </a:solidFill>
                <a:latin typeface="Consolas" panose="020B0609020204030204" pitchFamily="49" charset="0"/>
              </a:rPr>
              <a:t>=(</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args</a:t>
            </a:r>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a:t>
            </a:r>
            <a:r>
              <a:rPr lang="en-GB" sz="1100" dirty="0" err="1">
                <a:solidFill>
                  <a:srgbClr val="000000"/>
                </a:solidFill>
                <a:latin typeface="Consolas" panose="020B0609020204030204" pitchFamily="49" charset="0"/>
              </a:rPr>
              <a:t>SetStep</a:t>
            </a:r>
            <a:r>
              <a:rPr lang="en-GB" sz="1100" dirty="0">
                <a:solidFill>
                  <a:srgbClr val="000000"/>
                </a:solidFill>
                <a:latin typeface="Consolas" panose="020B0609020204030204" pitchFamily="49" charset="0"/>
              </a:rPr>
              <a:t> (int </a:t>
            </a:r>
            <a:r>
              <a:rPr lang="en-GB" sz="1100" dirty="0" err="1">
                <a:solidFill>
                  <a:srgbClr val="000000"/>
                </a:solidFill>
                <a:latin typeface="Consolas" panose="020B0609020204030204" pitchFamily="49" charset="0"/>
              </a:rPr>
              <a:t>args.NewValue</a:t>
            </a:r>
            <a:r>
              <a:rPr lang="en-GB" sz="1100" dirty="0">
                <a:solidFill>
                  <a:srgbClr val="000000"/>
                </a:solidFill>
                <a:latin typeface="Consolas" panose="020B0609020204030204" pitchFamily="49" charset="0"/>
              </a:rPr>
              <a:t>))))</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.Label</a:t>
            </a:r>
            <a:r>
              <a:rPr lang="en-GB" sz="1100" dirty="0">
                <a:solidFill>
                  <a:srgbClr val="000000"/>
                </a:solidFill>
                <a:latin typeface="Consolas" panose="020B0609020204030204" pitchFamily="49" charset="0"/>
              </a:rPr>
              <a:t>(text=</a:t>
            </a:r>
            <a:r>
              <a:rPr lang="en-GB" sz="1100" dirty="0" err="1">
                <a:solidFill>
                  <a:srgbClr val="000000"/>
                </a:solidFill>
                <a:latin typeface="Consolas" panose="020B0609020204030204" pitchFamily="49" charset="0"/>
              </a:rPr>
              <a:t>sprintf</a:t>
            </a:r>
            <a:r>
              <a:rPr lang="en-GB" sz="1100" dirty="0">
                <a:solidFill>
                  <a:srgbClr val="000000"/>
                </a:solidFill>
                <a:latin typeface="Consolas" panose="020B0609020204030204" pitchFamily="49" charset="0"/>
              </a:rPr>
              <a:t> </a:t>
            </a:r>
            <a:r>
              <a:rPr lang="en-GB" sz="1100" dirty="0">
                <a:solidFill>
                  <a:srgbClr val="A31515"/>
                </a:solidFill>
                <a:latin typeface="Consolas" panose="020B0609020204030204" pitchFamily="49" charset="0"/>
              </a:rPr>
              <a:t>"Step size: %d"</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model.Step</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horizontalOptions</a:t>
            </a:r>
            <a:r>
              <a:rPr lang="en-GB" sz="1100" dirty="0">
                <a:solidFill>
                  <a:srgbClr val="000000"/>
                </a:solidFill>
                <a:latin typeface="Consolas" panose="020B0609020204030204" pitchFamily="49" charset="0"/>
              </a:rPr>
              <a:t>=</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 </a:t>
            </a:r>
          </a:p>
          <a:p>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err="1">
                <a:solidFill>
                  <a:srgbClr val="54A5BF"/>
                </a:solidFill>
                <a:latin typeface="Consolas" panose="020B0609020204030204" pitchFamily="49" charset="0"/>
              </a:rPr>
              <a:t>View</a:t>
            </a:r>
            <a:r>
              <a:rPr lang="en-GB" sz="1100" dirty="0" err="1">
                <a:solidFill>
                  <a:srgbClr val="000000"/>
                </a:solidFill>
                <a:latin typeface="Consolas" panose="020B0609020204030204" pitchFamily="49" charset="0"/>
              </a:rPr>
              <a:t>.Button</a:t>
            </a:r>
            <a:r>
              <a:rPr lang="en-GB" sz="1100" dirty="0">
                <a:solidFill>
                  <a:srgbClr val="000000"/>
                </a:solidFill>
                <a:latin typeface="Consolas" panose="020B0609020204030204" pitchFamily="49" charset="0"/>
              </a:rPr>
              <a:t>(text=</a:t>
            </a:r>
            <a:r>
              <a:rPr lang="en-GB" sz="1100" dirty="0">
                <a:solidFill>
                  <a:srgbClr val="A31515"/>
                </a:solidFill>
                <a:latin typeface="Consolas" panose="020B0609020204030204" pitchFamily="49" charset="0"/>
              </a:rPr>
              <a:t>"Reset"</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horizontalOptions</a:t>
            </a:r>
            <a:r>
              <a:rPr lang="en-GB" sz="1100" dirty="0">
                <a:solidFill>
                  <a:srgbClr val="000000"/>
                </a:solidFill>
                <a:latin typeface="Consolas" panose="020B0609020204030204" pitchFamily="49" charset="0"/>
              </a:rPr>
              <a:t>=</a:t>
            </a:r>
            <a:r>
              <a:rPr lang="en-GB" sz="1100" dirty="0" err="1">
                <a:solidFill>
                  <a:srgbClr val="54A5BF"/>
                </a:solidFill>
                <a:latin typeface="Consolas" panose="020B0609020204030204" pitchFamily="49" charset="0"/>
              </a:rPr>
              <a:t>LayoutOptions</a:t>
            </a:r>
            <a:r>
              <a:rPr lang="en-GB" sz="1100" dirty="0" err="1">
                <a:solidFill>
                  <a:srgbClr val="000000"/>
                </a:solidFill>
                <a:latin typeface="Consolas" panose="020B0609020204030204" pitchFamily="49" charset="0"/>
              </a:rPr>
              <a:t>.Center</a:t>
            </a:r>
            <a:r>
              <a:rPr lang="en-GB"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command=(</a:t>
            </a:r>
            <a:r>
              <a:rPr lang="en-GB" sz="1100" dirty="0">
                <a:solidFill>
                  <a:srgbClr val="0000FF"/>
                </a:solidFill>
                <a:latin typeface="Consolas" panose="020B0609020204030204" pitchFamily="49" charset="0"/>
              </a:rPr>
              <a:t>fun</a:t>
            </a:r>
            <a:r>
              <a:rPr lang="en-GB" sz="1100" dirty="0">
                <a:solidFill>
                  <a:srgbClr val="000000"/>
                </a:solidFill>
                <a:latin typeface="Consolas" panose="020B0609020204030204" pitchFamily="49" charset="0"/>
              </a:rPr>
              <a:t> () </a:t>
            </a:r>
            <a:r>
              <a:rPr lang="en-GB" sz="1100" dirty="0">
                <a:solidFill>
                  <a:srgbClr val="0000FF"/>
                </a:solidFill>
                <a:latin typeface="Consolas" panose="020B0609020204030204" pitchFamily="49" charset="0"/>
              </a:rPr>
              <a:t>-&gt;</a:t>
            </a:r>
            <a:r>
              <a:rPr lang="en-GB" sz="1100" dirty="0">
                <a:solidFill>
                  <a:srgbClr val="000000"/>
                </a:solidFill>
                <a:latin typeface="Consolas" panose="020B0609020204030204" pitchFamily="49" charset="0"/>
              </a:rPr>
              <a:t> dispatch Reset), </a:t>
            </a:r>
            <a:r>
              <a:rPr lang="en-GB" sz="1100" dirty="0" err="1">
                <a:solidFill>
                  <a:srgbClr val="000000"/>
                </a:solidFill>
                <a:latin typeface="Consolas" panose="020B0609020204030204" pitchFamily="49" charset="0"/>
              </a:rPr>
              <a:t>canExecute</a:t>
            </a:r>
            <a:r>
              <a:rPr lang="en-GB" sz="1100" dirty="0">
                <a:solidFill>
                  <a:srgbClr val="000000"/>
                </a:solidFill>
                <a:latin typeface="Consolas" panose="020B0609020204030204" pitchFamily="49" charset="0"/>
              </a:rPr>
              <a:t>=</a:t>
            </a:r>
            <a:r>
              <a:rPr lang="en-GB" sz="1100" b="1" dirty="0">
                <a:solidFill>
                  <a:schemeClr val="accent6"/>
                </a:solidFill>
                <a:latin typeface="Consolas" panose="020B0609020204030204" pitchFamily="49" charset="0"/>
              </a:rPr>
              <a:t>not </a:t>
            </a:r>
            <a:r>
              <a:rPr lang="en-GB" sz="1100" b="1" dirty="0" err="1">
                <a:solidFill>
                  <a:schemeClr val="accent6"/>
                </a:solidFill>
                <a:latin typeface="Consolas" panose="020B0609020204030204" pitchFamily="49" charset="0"/>
              </a:rPr>
              <a:t>model.Unchanged</a:t>
            </a:r>
            <a:r>
              <a:rPr lang="en-GB" sz="1100" dirty="0">
                <a:solidFill>
                  <a:srgbClr val="000000"/>
                </a:solidFill>
                <a:latin typeface="Consolas" panose="020B0609020204030204" pitchFamily="49" charset="0"/>
              </a:rPr>
              <a:t>)</a:t>
            </a:r>
          </a:p>
          <a:p>
            <a:r>
              <a:rPr lang="en-GB" sz="1100" dirty="0">
                <a:solidFill>
                  <a:srgbClr val="000000"/>
                </a:solidFill>
                <a:latin typeface="Consolas" panose="020B0609020204030204" pitchFamily="49" charset="0"/>
              </a:rPr>
              <a:t>    ]))   </a:t>
            </a:r>
          </a:p>
        </p:txBody>
      </p:sp>
      <p:sp>
        <p:nvSpPr>
          <p:cNvPr id="3" name="TextBox 2">
            <a:extLst>
              <a:ext uri="{FF2B5EF4-FFF2-40B4-BE49-F238E27FC236}">
                <a16:creationId xmlns:a16="http://schemas.microsoft.com/office/drawing/2014/main" id="{7EA34F9E-D436-8F44-BA22-C4C910C04A72}"/>
              </a:ext>
            </a:extLst>
          </p:cNvPr>
          <p:cNvSpPr txBox="1"/>
          <p:nvPr/>
        </p:nvSpPr>
        <p:spPr>
          <a:xfrm>
            <a:off x="5123681" y="4741491"/>
            <a:ext cx="2257990" cy="369332"/>
          </a:xfrm>
          <a:prstGeom prst="rect">
            <a:avLst/>
          </a:prstGeom>
          <a:noFill/>
        </p:spPr>
        <p:txBody>
          <a:bodyPr wrap="none" rtlCol="0" anchor="t">
            <a:spAutoFit/>
          </a:bodyPr>
          <a:lstStyle/>
          <a:p>
            <a:r>
              <a:rPr lang="fr-FR" dirty="0"/>
              <a:t>Simple, n'est-ce pas ?</a:t>
            </a:r>
          </a:p>
        </p:txBody>
      </p:sp>
    </p:spTree>
    <p:extLst>
      <p:ext uri="{BB962C8B-B14F-4D97-AF65-F5344CB8AC3E}">
        <p14:creationId xmlns:p14="http://schemas.microsoft.com/office/powerpoint/2010/main" val="845087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685" y="2045021"/>
            <a:ext cx="3641832" cy="1051057"/>
          </a:xfrm>
        </p:spPr>
        <p:txBody>
          <a:bodyPr/>
          <a:lstStyle/>
          <a:p>
            <a:r>
              <a:rPr lang="en-US" dirty="0"/>
              <a:t>Intro au F#</a:t>
            </a:r>
            <a:br>
              <a:rPr lang="en-US" dirty="0"/>
            </a:br>
            <a:r>
              <a:rPr lang="en-US" dirty="0"/>
              <a:t>pour les </a:t>
            </a:r>
            <a:r>
              <a:rPr lang="en-US" dirty="0" err="1"/>
              <a:t>devs</a:t>
            </a:r>
            <a:r>
              <a:rPr lang="en-US" dirty="0"/>
              <a:t> C#</a:t>
            </a:r>
          </a:p>
        </p:txBody>
      </p:sp>
      <p:sp>
        <p:nvSpPr>
          <p:cNvPr id="4" name="Text Placeholder 3"/>
          <p:cNvSpPr>
            <a:spLocks noGrp="1"/>
          </p:cNvSpPr>
          <p:nvPr>
            <p:ph type="body" sz="quarter" idx="11"/>
          </p:nvPr>
        </p:nvSpPr>
        <p:spPr/>
        <p:txBody>
          <a:bodyPr/>
          <a:lstStyle/>
          <a:p>
            <a:r>
              <a:rPr lang="en-US" dirty="0"/>
              <a:t>Simplifier la </a:t>
            </a:r>
            <a:r>
              <a:rPr lang="en-US" dirty="0" err="1"/>
              <a:t>programmation</a:t>
            </a:r>
            <a:r>
              <a:rPr lang="en-US" dirty="0"/>
              <a:t> mobile avec F#</a:t>
            </a:r>
          </a:p>
        </p:txBody>
      </p:sp>
    </p:spTree>
    <p:extLst>
      <p:ext uri="{BB962C8B-B14F-4D97-AF65-F5344CB8AC3E}">
        <p14:creationId xmlns:p14="http://schemas.microsoft.com/office/powerpoint/2010/main" val="3825172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Démo</a:t>
            </a:r>
            <a:r>
              <a:rPr lang="en-US" dirty="0"/>
              <a:t> </a:t>
            </a:r>
            <a:r>
              <a:rPr lang="en-US" dirty="0" err="1"/>
              <a:t>ElmishContacts</a:t>
            </a:r>
            <a:endParaRPr lang="en-US" dirty="0"/>
          </a:p>
        </p:txBody>
      </p:sp>
      <p:sp>
        <p:nvSpPr>
          <p:cNvPr id="4" name="Text Placeholder 3"/>
          <p:cNvSpPr>
            <a:spLocks noGrp="1"/>
          </p:cNvSpPr>
          <p:nvPr>
            <p:ph type="body" sz="quarter" idx="10"/>
          </p:nvPr>
        </p:nvSpPr>
        <p:spPr/>
        <p:txBody>
          <a:bodyPr/>
          <a:lstStyle/>
          <a:p>
            <a:r>
              <a:rPr lang="en-US" dirty="0"/>
              <a:t>View DSL(s)</a:t>
            </a:r>
          </a:p>
        </p:txBody>
      </p:sp>
      <p:sp>
        <p:nvSpPr>
          <p:cNvPr id="5" name="Content Placeholder 2">
            <a:extLst>
              <a:ext uri="{FF2B5EF4-FFF2-40B4-BE49-F238E27FC236}">
                <a16:creationId xmlns:a16="http://schemas.microsoft.com/office/drawing/2014/main" id="{6A96A0B7-A284-9A4E-BB5F-A68980F5EA17}"/>
              </a:ext>
            </a:extLst>
          </p:cNvPr>
          <p:cNvSpPr>
            <a:spLocks noGrp="1"/>
          </p:cNvSpPr>
          <p:nvPr>
            <p:ph idx="1"/>
          </p:nvPr>
        </p:nvSpPr>
        <p:spPr>
          <a:xfrm>
            <a:off x="937325" y="1303459"/>
            <a:ext cx="7923209" cy="693267"/>
          </a:xfrm>
        </p:spPr>
        <p:txBody>
          <a:bodyPr/>
          <a:lstStyle/>
          <a:p>
            <a:r>
              <a:rPr lang="fr-FR" sz="2400" dirty="0">
                <a:hlinkClick r:id="rId3"/>
              </a:rPr>
              <a:t>https://github.com/TimLariviere/ElmishContacts</a:t>
            </a:r>
            <a:endParaRPr lang="en-US" sz="2400" dirty="0"/>
          </a:p>
          <a:p>
            <a:pPr marL="271145" indent="-271145"/>
            <a:endParaRPr lang="en-US" sz="2000" dirty="0"/>
          </a:p>
        </p:txBody>
      </p:sp>
      <p:pic>
        <p:nvPicPr>
          <p:cNvPr id="1026" name="Picture 2" descr="Home">
            <a:hlinkClick r:id="rId4"/>
            <a:extLst>
              <a:ext uri="{FF2B5EF4-FFF2-40B4-BE49-F238E27FC236}">
                <a16:creationId xmlns:a16="http://schemas.microsoft.com/office/drawing/2014/main" id="{5504CD3B-089C-7D43-A8F1-5C88AE36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895" y="1902095"/>
            <a:ext cx="1409256" cy="3063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tail">
            <a:hlinkClick r:id="rId6"/>
            <a:extLst>
              <a:ext uri="{FF2B5EF4-FFF2-40B4-BE49-F238E27FC236}">
                <a16:creationId xmlns:a16="http://schemas.microsoft.com/office/drawing/2014/main" id="{9EE18210-0ECC-0547-99B6-B66CB06CA3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5777" y="1894555"/>
            <a:ext cx="1413144" cy="30720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dit">
            <a:hlinkClick r:id="rId8"/>
            <a:extLst>
              <a:ext uri="{FF2B5EF4-FFF2-40B4-BE49-F238E27FC236}">
                <a16:creationId xmlns:a16="http://schemas.microsoft.com/office/drawing/2014/main" id="{F423CD91-799B-D542-A0A7-9937B45822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0603" y="1902095"/>
            <a:ext cx="1411200" cy="30678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p">
            <a:hlinkClick r:id="rId10"/>
            <a:extLst>
              <a:ext uri="{FF2B5EF4-FFF2-40B4-BE49-F238E27FC236}">
                <a16:creationId xmlns:a16="http://schemas.microsoft.com/office/drawing/2014/main" id="{F6B07A05-CCCF-5D43-85E4-441F30DA6BA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3485" y="1898781"/>
            <a:ext cx="1409256" cy="306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612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116" y="2307830"/>
            <a:ext cx="3321873" cy="527837"/>
          </a:xfrm>
        </p:spPr>
        <p:txBody>
          <a:bodyPr/>
          <a:lstStyle/>
          <a:p>
            <a:r>
              <a:rPr lang="en-US" dirty="0"/>
              <a:t>Aller plus loin</a:t>
            </a:r>
          </a:p>
        </p:txBody>
      </p:sp>
      <p:sp>
        <p:nvSpPr>
          <p:cNvPr id="4" name="Text Placeholder 3"/>
          <p:cNvSpPr>
            <a:spLocks noGrp="1"/>
          </p:cNvSpPr>
          <p:nvPr>
            <p:ph type="body" sz="quarter" idx="11"/>
          </p:nvPr>
        </p:nvSpPr>
        <p:spPr>
          <a:xfrm>
            <a:off x="860426" y="156204"/>
            <a:ext cx="3357563" cy="184731"/>
          </a:xfrm>
        </p:spPr>
        <p:txBody>
          <a:bodyPr/>
          <a:lstStyle/>
          <a:p>
            <a:r>
              <a:rPr lang="en-US" dirty="0"/>
              <a:t>Simplifier la </a:t>
            </a:r>
            <a:r>
              <a:rPr lang="en-US" dirty="0" err="1"/>
              <a:t>programmation</a:t>
            </a:r>
            <a:r>
              <a:rPr lang="en-US" dirty="0"/>
              <a:t> mobile avec F#</a:t>
            </a:r>
          </a:p>
        </p:txBody>
      </p:sp>
    </p:spTree>
    <p:extLst>
      <p:ext uri="{BB962C8B-B14F-4D97-AF65-F5344CB8AC3E}">
        <p14:creationId xmlns:p14="http://schemas.microsoft.com/office/powerpoint/2010/main" val="1154923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Testabilité</a:t>
            </a:r>
            <a:endParaRPr lang="en-US" dirty="0"/>
          </a:p>
        </p:txBody>
      </p:sp>
      <p:sp>
        <p:nvSpPr>
          <p:cNvPr id="4" name="Text Placeholder 3"/>
          <p:cNvSpPr>
            <a:spLocks noGrp="1"/>
          </p:cNvSpPr>
          <p:nvPr>
            <p:ph type="body" sz="quarter" idx="10"/>
          </p:nvPr>
        </p:nvSpPr>
        <p:spPr>
          <a:xfrm>
            <a:off x="860426" y="156204"/>
            <a:ext cx="3357563" cy="184731"/>
          </a:xfrm>
        </p:spPr>
        <p:txBody>
          <a:bodyPr/>
          <a:lstStyle/>
          <a:p>
            <a:r>
              <a:rPr lang="en-US" dirty="0"/>
              <a:t>Aller plus loin</a:t>
            </a:r>
          </a:p>
        </p:txBody>
      </p:sp>
      <p:sp>
        <p:nvSpPr>
          <p:cNvPr id="5" name="Content Placeholder 2">
            <a:extLst>
              <a:ext uri="{FF2B5EF4-FFF2-40B4-BE49-F238E27FC236}">
                <a16:creationId xmlns:a16="http://schemas.microsoft.com/office/drawing/2014/main" id="{368D23C1-1EB9-4713-B9A3-9427DB1CA42C}"/>
              </a:ext>
            </a:extLst>
          </p:cNvPr>
          <p:cNvSpPr>
            <a:spLocks noGrp="1"/>
          </p:cNvSpPr>
          <p:nvPr>
            <p:ph idx="1"/>
          </p:nvPr>
        </p:nvSpPr>
        <p:spPr>
          <a:xfrm>
            <a:off x="937325" y="1303459"/>
            <a:ext cx="7923209" cy="3594510"/>
          </a:xfrm>
        </p:spPr>
        <p:txBody>
          <a:bodyPr/>
          <a:lstStyle/>
          <a:p>
            <a:pPr marL="271145" indent="-271145"/>
            <a:r>
              <a:rPr lang="en-US" sz="2400" dirty="0" err="1"/>
              <a:t>Prototypage</a:t>
            </a:r>
            <a:r>
              <a:rPr lang="en-US" sz="2400" dirty="0"/>
              <a:t> </a:t>
            </a:r>
            <a:r>
              <a:rPr lang="en-US" sz="2400" dirty="0" err="1"/>
              <a:t>très</a:t>
            </a:r>
            <a:r>
              <a:rPr lang="en-US" sz="2400" dirty="0"/>
              <a:t> </a:t>
            </a:r>
            <a:r>
              <a:rPr lang="en-US" sz="2400" dirty="0" err="1"/>
              <a:t>rapide</a:t>
            </a:r>
            <a:endParaRPr lang="en-US" sz="2400" dirty="0"/>
          </a:p>
          <a:p>
            <a:pPr marL="271145" indent="-271145"/>
            <a:endParaRPr lang="en-US" sz="2400" dirty="0"/>
          </a:p>
          <a:p>
            <a:pPr marL="271145" indent="-271145"/>
            <a:r>
              <a:rPr lang="en-US" sz="2400" dirty="0"/>
              <a:t>Code 100% unit testable (model, update, view)</a:t>
            </a:r>
          </a:p>
          <a:p>
            <a:pPr marL="541020" lvl="1" indent="-271145"/>
            <a:r>
              <a:rPr lang="en-US" sz="2000" dirty="0" err="1">
                <a:hlinkClick r:id="rId3"/>
              </a:rPr>
              <a:t>FullEmishDemo.Tests</a:t>
            </a:r>
            <a:endParaRPr lang="en-US" sz="2000" dirty="0"/>
          </a:p>
          <a:p>
            <a:pPr marL="271145" indent="-271145"/>
            <a:endParaRPr lang="en-US" sz="2400" dirty="0"/>
          </a:p>
          <a:p>
            <a:pPr marL="271145" indent="-271145"/>
            <a:r>
              <a:rPr lang="en-US" sz="2400" dirty="0"/>
              <a:t>Time-travel debugging</a:t>
            </a:r>
          </a:p>
          <a:p>
            <a:pPr marL="541020" lvl="1" indent="-271145"/>
            <a:r>
              <a:rPr lang="en-US" sz="2000" dirty="0" err="1"/>
              <a:t>App.SetModel</a:t>
            </a:r>
            <a:r>
              <a:rPr lang="en-US" sz="2000" dirty="0"/>
              <a:t>(model)</a:t>
            </a:r>
          </a:p>
          <a:p>
            <a:pPr marL="541020" lvl="1" indent="-271145"/>
            <a:endParaRPr lang="en-US" sz="2000" dirty="0"/>
          </a:p>
          <a:p>
            <a:pPr marL="271145" indent="-271145"/>
            <a:r>
              <a:rPr lang="en-US" sz="2400" dirty="0"/>
              <a:t>Live Update (</a:t>
            </a:r>
            <a:r>
              <a:rPr lang="en-US" sz="2400" dirty="0" err="1"/>
              <a:t>expérimental</a:t>
            </a:r>
            <a:r>
              <a:rPr lang="en-US" sz="2400" dirty="0"/>
              <a:t>)</a:t>
            </a:r>
          </a:p>
        </p:txBody>
      </p:sp>
    </p:spTree>
    <p:extLst>
      <p:ext uri="{BB962C8B-B14F-4D97-AF65-F5344CB8AC3E}">
        <p14:creationId xmlns:p14="http://schemas.microsoft.com/office/powerpoint/2010/main" val="2841738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Extensibilité</a:t>
            </a:r>
            <a:endParaRPr lang="en-US" dirty="0"/>
          </a:p>
        </p:txBody>
      </p:sp>
      <p:sp>
        <p:nvSpPr>
          <p:cNvPr id="4" name="Text Placeholder 3"/>
          <p:cNvSpPr>
            <a:spLocks noGrp="1"/>
          </p:cNvSpPr>
          <p:nvPr>
            <p:ph type="body" sz="quarter" idx="10"/>
          </p:nvPr>
        </p:nvSpPr>
        <p:spPr>
          <a:xfrm>
            <a:off x="860426" y="156204"/>
            <a:ext cx="3357563" cy="184731"/>
          </a:xfrm>
        </p:spPr>
        <p:txBody>
          <a:bodyPr/>
          <a:lstStyle/>
          <a:p>
            <a:r>
              <a:rPr lang="en-US" dirty="0"/>
              <a:t>Aller plus loin</a:t>
            </a:r>
          </a:p>
        </p:txBody>
      </p:sp>
      <p:sp>
        <p:nvSpPr>
          <p:cNvPr id="5" name="Content Placeholder 2">
            <a:extLst>
              <a:ext uri="{FF2B5EF4-FFF2-40B4-BE49-F238E27FC236}">
                <a16:creationId xmlns:a16="http://schemas.microsoft.com/office/drawing/2014/main" id="{368D23C1-1EB9-4713-B9A3-9427DB1CA42C}"/>
              </a:ext>
            </a:extLst>
          </p:cNvPr>
          <p:cNvSpPr>
            <a:spLocks noGrp="1"/>
          </p:cNvSpPr>
          <p:nvPr>
            <p:ph idx="1"/>
          </p:nvPr>
        </p:nvSpPr>
        <p:spPr>
          <a:xfrm>
            <a:off x="937325" y="1150944"/>
            <a:ext cx="7923209" cy="3971087"/>
          </a:xfrm>
        </p:spPr>
        <p:txBody>
          <a:bodyPr/>
          <a:lstStyle/>
          <a:p>
            <a:pPr marL="271145" indent="-271145"/>
            <a:r>
              <a:rPr lang="en-US" sz="2400" dirty="0"/>
              <a:t>Wrappers pour </a:t>
            </a:r>
            <a:r>
              <a:rPr lang="en-US" sz="2400" dirty="0" err="1"/>
              <a:t>contrôles</a:t>
            </a:r>
            <a:r>
              <a:rPr lang="en-US" sz="2400" dirty="0"/>
              <a:t> de base </a:t>
            </a:r>
            <a:r>
              <a:rPr lang="en-US" sz="2400" dirty="0" err="1"/>
              <a:t>générés</a:t>
            </a:r>
            <a:r>
              <a:rPr lang="en-US" sz="2400" dirty="0"/>
              <a:t> </a:t>
            </a:r>
            <a:r>
              <a:rPr lang="en-US" sz="2400" dirty="0" err="1"/>
              <a:t>automatiquement</a:t>
            </a:r>
            <a:endParaRPr lang="en-US" sz="2400" dirty="0"/>
          </a:p>
          <a:p>
            <a:pPr marL="541020" lvl="1" indent="-271145"/>
            <a:r>
              <a:rPr lang="en-US" sz="2000" dirty="0" err="1"/>
              <a:t>Accès</a:t>
            </a:r>
            <a:r>
              <a:rPr lang="en-US" sz="2000" dirty="0"/>
              <a:t> direct aux </a:t>
            </a:r>
            <a:r>
              <a:rPr lang="en-US" sz="2000" dirty="0" err="1"/>
              <a:t>contrôles</a:t>
            </a:r>
            <a:r>
              <a:rPr lang="en-US" sz="2000" dirty="0"/>
              <a:t> possible avec </a:t>
            </a:r>
            <a:r>
              <a:rPr lang="en-US" sz="2000" dirty="0" err="1"/>
              <a:t>ViewRef</a:t>
            </a:r>
            <a:endParaRPr lang="en-US" sz="2000" dirty="0"/>
          </a:p>
          <a:p>
            <a:pPr marL="271145" indent="-271145"/>
            <a:endParaRPr lang="en-US" sz="2400" dirty="0"/>
          </a:p>
          <a:p>
            <a:pPr marL="271145" indent="-271145"/>
            <a:r>
              <a:rPr lang="en-US" sz="2400" dirty="0" err="1"/>
              <a:t>Possibilité</a:t>
            </a:r>
            <a:r>
              <a:rPr lang="en-US" sz="2400" dirty="0"/>
              <a:t> </a:t>
            </a:r>
            <a:r>
              <a:rPr lang="en-US" sz="2400" dirty="0" err="1"/>
              <a:t>d’écrire</a:t>
            </a:r>
            <a:r>
              <a:rPr lang="en-US" sz="2400" dirty="0"/>
              <a:t> </a:t>
            </a:r>
            <a:r>
              <a:rPr lang="en-US" sz="2400" dirty="0" err="1"/>
              <a:t>ses</a:t>
            </a:r>
            <a:r>
              <a:rPr lang="en-US" sz="2400" dirty="0"/>
              <a:t> </a:t>
            </a:r>
            <a:r>
              <a:rPr lang="en-US" sz="2400" dirty="0" err="1"/>
              <a:t>propres</a:t>
            </a:r>
            <a:r>
              <a:rPr lang="en-US" sz="2400" dirty="0"/>
              <a:t> wrappers</a:t>
            </a:r>
          </a:p>
          <a:p>
            <a:pPr marL="271145" indent="-271145"/>
            <a:endParaRPr lang="en-US" sz="2400" dirty="0"/>
          </a:p>
          <a:p>
            <a:pPr marL="271145" indent="-271145"/>
            <a:r>
              <a:rPr lang="en-US" sz="2400" dirty="0"/>
              <a:t>Extensions </a:t>
            </a:r>
            <a:r>
              <a:rPr lang="en-US" sz="2400" dirty="0" err="1"/>
              <a:t>disponibles</a:t>
            </a:r>
            <a:r>
              <a:rPr lang="en-US" sz="2400" dirty="0"/>
              <a:t> sur le repository Fabulous</a:t>
            </a:r>
          </a:p>
          <a:p>
            <a:pPr marL="541020" lvl="1" indent="-271145"/>
            <a:r>
              <a:rPr lang="en-US" sz="2000" dirty="0"/>
              <a:t>Maps</a:t>
            </a:r>
          </a:p>
          <a:p>
            <a:pPr marL="541020" lvl="1" indent="-271145"/>
            <a:r>
              <a:rPr lang="en-US" sz="2000" dirty="0" err="1"/>
              <a:t>SkiaSharp</a:t>
            </a:r>
            <a:endParaRPr lang="en-US" sz="2000" dirty="0"/>
          </a:p>
          <a:p>
            <a:pPr marL="541020" lvl="1" indent="-271145"/>
            <a:r>
              <a:rPr lang="en-US" sz="2000" dirty="0" err="1"/>
              <a:t>OxyPlot</a:t>
            </a:r>
            <a:endParaRPr lang="en-US" sz="2000" dirty="0"/>
          </a:p>
          <a:p>
            <a:pPr marL="541020" lvl="1" indent="-271145"/>
            <a:r>
              <a:rPr lang="en-US" sz="2000" dirty="0"/>
              <a:t>Urho3D (</a:t>
            </a:r>
            <a:r>
              <a:rPr lang="en-US" sz="2000" dirty="0" err="1"/>
              <a:t>voir</a:t>
            </a:r>
            <a:r>
              <a:rPr lang="en-US" sz="2000" dirty="0"/>
              <a:t> sample </a:t>
            </a:r>
            <a:r>
              <a:rPr lang="en-US" sz="2000" dirty="0" err="1"/>
              <a:t>ElmishPlanets</a:t>
            </a:r>
            <a:r>
              <a:rPr lang="en-US" sz="2000" dirty="0"/>
              <a:t>)</a:t>
            </a:r>
          </a:p>
        </p:txBody>
      </p:sp>
    </p:spTree>
    <p:extLst>
      <p:ext uri="{BB962C8B-B14F-4D97-AF65-F5344CB8AC3E}">
        <p14:creationId xmlns:p14="http://schemas.microsoft.com/office/powerpoint/2010/main" val="3938407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sp>
        <p:nvSpPr>
          <p:cNvPr id="4" name="Text Placeholder 3"/>
          <p:cNvSpPr>
            <a:spLocks noGrp="1"/>
          </p:cNvSpPr>
          <p:nvPr>
            <p:ph type="body" sz="quarter" idx="10"/>
          </p:nvPr>
        </p:nvSpPr>
        <p:spPr>
          <a:xfrm>
            <a:off x="860426" y="156204"/>
            <a:ext cx="3357563" cy="184731"/>
          </a:xfrm>
        </p:spPr>
        <p:txBody>
          <a:bodyPr/>
          <a:lstStyle/>
          <a:p>
            <a:r>
              <a:rPr lang="en-US" dirty="0"/>
              <a:t>Aller plus loin</a:t>
            </a:r>
          </a:p>
        </p:txBody>
      </p:sp>
      <p:sp>
        <p:nvSpPr>
          <p:cNvPr id="5" name="Content Placeholder 2">
            <a:extLst>
              <a:ext uri="{FF2B5EF4-FFF2-40B4-BE49-F238E27FC236}">
                <a16:creationId xmlns:a16="http://schemas.microsoft.com/office/drawing/2014/main" id="{368D23C1-1EB9-4713-B9A3-9427DB1CA42C}"/>
              </a:ext>
            </a:extLst>
          </p:cNvPr>
          <p:cNvSpPr>
            <a:spLocks noGrp="1"/>
          </p:cNvSpPr>
          <p:nvPr>
            <p:ph idx="1"/>
          </p:nvPr>
        </p:nvSpPr>
        <p:spPr>
          <a:xfrm>
            <a:off x="937325" y="1236417"/>
            <a:ext cx="7923209" cy="3866443"/>
          </a:xfrm>
        </p:spPr>
        <p:txBody>
          <a:bodyPr/>
          <a:lstStyle/>
          <a:p>
            <a:pPr marL="271145" indent="-271145"/>
            <a:r>
              <a:rPr lang="en-US" sz="2400" dirty="0"/>
              <a:t>Incremental Update</a:t>
            </a:r>
          </a:p>
          <a:p>
            <a:pPr marL="541020" lvl="1" indent="-271145"/>
            <a:r>
              <a:rPr lang="en-US" sz="2000" dirty="0"/>
              <a:t>La </a:t>
            </a:r>
            <a:r>
              <a:rPr lang="en-US" sz="2000" dirty="0" err="1"/>
              <a:t>vue</a:t>
            </a:r>
            <a:r>
              <a:rPr lang="en-US" sz="2000" dirty="0"/>
              <a:t> </a:t>
            </a:r>
            <a:r>
              <a:rPr lang="en-US" sz="2000" dirty="0" err="1"/>
              <a:t>est</a:t>
            </a:r>
            <a:r>
              <a:rPr lang="en-US" sz="2000" dirty="0"/>
              <a:t> mise à jour et non </a:t>
            </a:r>
            <a:r>
              <a:rPr lang="en-US" sz="2000" dirty="0" err="1"/>
              <a:t>recréée</a:t>
            </a:r>
            <a:endParaRPr lang="en-US" sz="2000" dirty="0"/>
          </a:p>
          <a:p>
            <a:pPr marL="541020" lvl="1" indent="-271145"/>
            <a:r>
              <a:rPr lang="en-US" sz="2000" dirty="0" err="1"/>
              <a:t>Customisable</a:t>
            </a:r>
            <a:r>
              <a:rPr lang="en-US" sz="2000" dirty="0"/>
              <a:t> pour les Custom Controls</a:t>
            </a:r>
          </a:p>
          <a:p>
            <a:pPr marL="541020" lvl="1" indent="-271145"/>
            <a:endParaRPr lang="en-US" sz="2000" dirty="0"/>
          </a:p>
          <a:p>
            <a:pPr marL="271145" indent="-271145"/>
            <a:r>
              <a:rPr lang="en-US" sz="2400" dirty="0" err="1"/>
              <a:t>Mise</a:t>
            </a:r>
            <a:r>
              <a:rPr lang="en-US" sz="2400" dirty="0"/>
              <a:t> </a:t>
            </a:r>
            <a:r>
              <a:rPr lang="en-US" sz="2400" dirty="0" err="1"/>
              <a:t>en</a:t>
            </a:r>
            <a:r>
              <a:rPr lang="en-US" sz="2400" dirty="0"/>
              <a:t> cache des morceaux </a:t>
            </a:r>
            <a:r>
              <a:rPr lang="en-US" sz="2400" dirty="0" err="1"/>
              <a:t>d’UI</a:t>
            </a:r>
            <a:r>
              <a:rPr lang="en-US" sz="2400" dirty="0"/>
              <a:t> qui ne </a:t>
            </a:r>
            <a:r>
              <a:rPr lang="en-US" sz="2400" dirty="0" err="1"/>
              <a:t>changent</a:t>
            </a:r>
            <a:r>
              <a:rPr lang="en-US" sz="2400" dirty="0"/>
              <a:t> pas</a:t>
            </a:r>
          </a:p>
          <a:p>
            <a:pPr marL="541020" lvl="1" indent="-271145"/>
            <a:r>
              <a:rPr lang="en-US" sz="2000" dirty="0" err="1"/>
              <a:t>dependsOn</a:t>
            </a:r>
            <a:endParaRPr lang="en-US" sz="2000" dirty="0"/>
          </a:p>
          <a:p>
            <a:pPr marL="271145" indent="-271145"/>
            <a:endParaRPr lang="en-US" sz="2400" dirty="0"/>
          </a:p>
          <a:p>
            <a:pPr marL="271145" indent="-271145"/>
            <a:r>
              <a:rPr lang="en-US" sz="2400" dirty="0" err="1"/>
              <a:t>Bénéficie</a:t>
            </a:r>
            <a:r>
              <a:rPr lang="en-US" sz="2400" dirty="0"/>
              <a:t> de </a:t>
            </a:r>
            <a:r>
              <a:rPr lang="en-US" sz="2400" dirty="0" err="1"/>
              <a:t>tous</a:t>
            </a:r>
            <a:r>
              <a:rPr lang="en-US" sz="2400" dirty="0"/>
              <a:t> les </a:t>
            </a:r>
            <a:r>
              <a:rPr lang="en-US" sz="2400" dirty="0" err="1"/>
              <a:t>outils</a:t>
            </a:r>
            <a:r>
              <a:rPr lang="en-US" sz="2400" dirty="0"/>
              <a:t> Xamarin</a:t>
            </a:r>
          </a:p>
          <a:p>
            <a:pPr marL="541020" lvl="1" indent="-271145"/>
            <a:r>
              <a:rPr lang="en-US" sz="2000" dirty="0"/>
              <a:t>Linking/reduction - HTTP implementation</a:t>
            </a:r>
          </a:p>
          <a:p>
            <a:pPr marL="541020" lvl="1" indent="-271145"/>
            <a:r>
              <a:rPr lang="en-US" sz="2000" dirty="0"/>
              <a:t>Profiler – App Center – etc.</a:t>
            </a:r>
          </a:p>
        </p:txBody>
      </p:sp>
    </p:spTree>
    <p:extLst>
      <p:ext uri="{BB962C8B-B14F-4D97-AF65-F5344CB8AC3E}">
        <p14:creationId xmlns:p14="http://schemas.microsoft.com/office/powerpoint/2010/main" val="1260293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Démo</a:t>
            </a:r>
            <a:r>
              <a:rPr lang="en-US" dirty="0"/>
              <a:t> </a:t>
            </a:r>
            <a:r>
              <a:rPr lang="en-US" dirty="0" err="1"/>
              <a:t>ElmishPlanets</a:t>
            </a:r>
            <a:endParaRPr lang="en-US" dirty="0"/>
          </a:p>
        </p:txBody>
      </p:sp>
      <p:sp>
        <p:nvSpPr>
          <p:cNvPr id="4" name="Text Placeholder 3"/>
          <p:cNvSpPr>
            <a:spLocks noGrp="1"/>
          </p:cNvSpPr>
          <p:nvPr>
            <p:ph type="body" sz="quarter" idx="10"/>
          </p:nvPr>
        </p:nvSpPr>
        <p:spPr>
          <a:xfrm>
            <a:off x="860426" y="156204"/>
            <a:ext cx="3357563" cy="184731"/>
          </a:xfrm>
        </p:spPr>
        <p:txBody>
          <a:bodyPr/>
          <a:lstStyle/>
          <a:p>
            <a:r>
              <a:rPr lang="en-US" dirty="0"/>
              <a:t>Aller plus loin</a:t>
            </a:r>
          </a:p>
        </p:txBody>
      </p:sp>
      <p:sp>
        <p:nvSpPr>
          <p:cNvPr id="6" name="Content Placeholder 5">
            <a:extLst>
              <a:ext uri="{FF2B5EF4-FFF2-40B4-BE49-F238E27FC236}">
                <a16:creationId xmlns:a16="http://schemas.microsoft.com/office/drawing/2014/main" id="{D200B386-07DF-4255-B38F-94AB722A9BAB}"/>
              </a:ext>
            </a:extLst>
          </p:cNvPr>
          <p:cNvSpPr>
            <a:spLocks noGrp="1"/>
          </p:cNvSpPr>
          <p:nvPr>
            <p:ph idx="1"/>
          </p:nvPr>
        </p:nvSpPr>
        <p:spPr>
          <a:xfrm>
            <a:off x="937325" y="1303459"/>
            <a:ext cx="7923209" cy="263918"/>
          </a:xfrm>
        </p:spPr>
        <p:txBody>
          <a:bodyPr/>
          <a:lstStyle/>
          <a:p>
            <a:r>
              <a:rPr lang="fr-FR" sz="2000">
                <a:hlinkClick r:id="rId3"/>
              </a:rPr>
              <a:t>https</a:t>
            </a:r>
            <a:r>
              <a:rPr lang="fr-FR" sz="2000" dirty="0">
                <a:hlinkClick r:id="rId3"/>
              </a:rPr>
              <a:t>://github.com/TimLariviere/ElmishPlanets</a:t>
            </a:r>
            <a:endParaRPr lang="fr-FR" sz="2000" dirty="0"/>
          </a:p>
        </p:txBody>
      </p:sp>
      <p:pic>
        <p:nvPicPr>
          <p:cNvPr id="10" name="Picture 9">
            <a:extLst>
              <a:ext uri="{FF2B5EF4-FFF2-40B4-BE49-F238E27FC236}">
                <a16:creationId xmlns:a16="http://schemas.microsoft.com/office/drawing/2014/main" id="{D399455D-6ADA-45BE-ACEA-E9725DDD7A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94" y="0"/>
            <a:ext cx="2499306" cy="5143500"/>
          </a:xfrm>
          <a:prstGeom prst="rect">
            <a:avLst/>
          </a:prstGeom>
        </p:spPr>
      </p:pic>
    </p:spTree>
    <p:extLst>
      <p:ext uri="{BB962C8B-B14F-4D97-AF65-F5344CB8AC3E}">
        <p14:creationId xmlns:p14="http://schemas.microsoft.com/office/powerpoint/2010/main" val="2216358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4" name="Text Placeholder 3"/>
          <p:cNvSpPr>
            <a:spLocks noGrp="1"/>
          </p:cNvSpPr>
          <p:nvPr>
            <p:ph type="body" sz="quarter" idx="10"/>
          </p:nvPr>
        </p:nvSpPr>
        <p:spPr>
          <a:xfrm>
            <a:off x="860426" y="156204"/>
            <a:ext cx="3357563" cy="184731"/>
          </a:xfrm>
        </p:spPr>
        <p:txBody>
          <a:bodyPr/>
          <a:lstStyle/>
          <a:p>
            <a:r>
              <a:rPr lang="en-US" dirty="0"/>
              <a:t>Fabulous</a:t>
            </a:r>
          </a:p>
        </p:txBody>
      </p:sp>
      <p:sp>
        <p:nvSpPr>
          <p:cNvPr id="5" name="Content Placeholder 2">
            <a:extLst>
              <a:ext uri="{FF2B5EF4-FFF2-40B4-BE49-F238E27FC236}">
                <a16:creationId xmlns:a16="http://schemas.microsoft.com/office/drawing/2014/main" id="{368D23C1-1EB9-4713-B9A3-9427DB1CA42C}"/>
              </a:ext>
            </a:extLst>
          </p:cNvPr>
          <p:cNvSpPr>
            <a:spLocks noGrp="1"/>
          </p:cNvSpPr>
          <p:nvPr>
            <p:ph idx="1"/>
          </p:nvPr>
        </p:nvSpPr>
        <p:spPr>
          <a:xfrm>
            <a:off x="860426" y="1891287"/>
            <a:ext cx="8000108" cy="1908792"/>
          </a:xfrm>
        </p:spPr>
        <p:txBody>
          <a:bodyPr/>
          <a:lstStyle/>
          <a:p>
            <a:pPr marL="0" indent="0" algn="ctr">
              <a:buNone/>
            </a:pPr>
            <a:r>
              <a:rPr lang="en-US" sz="3200" dirty="0"/>
              <a:t>Fabulous</a:t>
            </a:r>
          </a:p>
          <a:p>
            <a:pPr marL="0" indent="0" algn="ctr">
              <a:buNone/>
            </a:pPr>
            <a:r>
              <a:rPr lang="en-US" sz="3200" dirty="0"/>
              <a:t>=</a:t>
            </a:r>
          </a:p>
          <a:p>
            <a:pPr marL="0" indent="0" algn="ctr">
              <a:buNone/>
            </a:pPr>
            <a:r>
              <a:rPr lang="en-US" sz="3200" dirty="0"/>
              <a:t>Simple F#-friendly Functional Mobile App Programming</a:t>
            </a:r>
          </a:p>
        </p:txBody>
      </p:sp>
    </p:spTree>
    <p:extLst>
      <p:ext uri="{BB962C8B-B14F-4D97-AF65-F5344CB8AC3E}">
        <p14:creationId xmlns:p14="http://schemas.microsoft.com/office/powerpoint/2010/main" val="3163939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dirty="0" err="1"/>
              <a:t>retenir</a:t>
            </a:r>
            <a:endParaRPr lang="en-US" dirty="0"/>
          </a:p>
        </p:txBody>
      </p:sp>
      <p:sp>
        <p:nvSpPr>
          <p:cNvPr id="4" name="Text Placeholder 3"/>
          <p:cNvSpPr>
            <a:spLocks noGrp="1"/>
          </p:cNvSpPr>
          <p:nvPr>
            <p:ph type="body" sz="quarter" idx="10"/>
          </p:nvPr>
        </p:nvSpPr>
        <p:spPr>
          <a:xfrm>
            <a:off x="860426" y="156204"/>
            <a:ext cx="3357563" cy="184731"/>
          </a:xfrm>
        </p:spPr>
        <p:txBody>
          <a:bodyPr/>
          <a:lstStyle/>
          <a:p>
            <a:r>
              <a:rPr lang="en-US" dirty="0"/>
              <a:t>Fabulous</a:t>
            </a:r>
          </a:p>
        </p:txBody>
      </p:sp>
      <p:sp>
        <p:nvSpPr>
          <p:cNvPr id="5" name="Content Placeholder 2">
            <a:extLst>
              <a:ext uri="{FF2B5EF4-FFF2-40B4-BE49-F238E27FC236}">
                <a16:creationId xmlns:a16="http://schemas.microsoft.com/office/drawing/2014/main" id="{368D23C1-1EB9-4713-B9A3-9427DB1CA42C}"/>
              </a:ext>
            </a:extLst>
          </p:cNvPr>
          <p:cNvSpPr>
            <a:spLocks noGrp="1"/>
          </p:cNvSpPr>
          <p:nvPr>
            <p:ph idx="1"/>
          </p:nvPr>
        </p:nvSpPr>
        <p:spPr>
          <a:xfrm>
            <a:off x="937325" y="1303459"/>
            <a:ext cx="7923209" cy="3322128"/>
          </a:xfrm>
        </p:spPr>
        <p:txBody>
          <a:bodyPr/>
          <a:lstStyle/>
          <a:p>
            <a:pPr marL="271145" indent="-271145"/>
            <a:r>
              <a:rPr lang="en-US" sz="2400" dirty="0"/>
              <a:t>F# = </a:t>
            </a:r>
            <a:r>
              <a:rPr lang="en-US" sz="2400" dirty="0" err="1"/>
              <a:t>Fiabilité</a:t>
            </a:r>
            <a:r>
              <a:rPr lang="en-US" sz="2400" dirty="0"/>
              <a:t>, </a:t>
            </a:r>
            <a:r>
              <a:rPr lang="en-US" sz="2400" dirty="0" err="1"/>
              <a:t>Prédictabilité</a:t>
            </a:r>
            <a:r>
              <a:rPr lang="en-US" sz="2400" dirty="0"/>
              <a:t>, </a:t>
            </a:r>
            <a:r>
              <a:rPr lang="en-US" sz="2400" dirty="0" err="1"/>
              <a:t>Répétabilité</a:t>
            </a:r>
            <a:r>
              <a:rPr lang="en-US" sz="2400" dirty="0"/>
              <a:t> et Concision</a:t>
            </a:r>
          </a:p>
          <a:p>
            <a:pPr marL="271145" indent="-271145"/>
            <a:endParaRPr lang="en-US" sz="2400" dirty="0"/>
          </a:p>
          <a:p>
            <a:pPr marL="271145" indent="-271145"/>
            <a:r>
              <a:rPr lang="en-US" sz="2400" dirty="0" err="1"/>
              <a:t>Prototypage</a:t>
            </a:r>
            <a:r>
              <a:rPr lang="en-US" sz="2400" dirty="0"/>
              <a:t> </a:t>
            </a:r>
            <a:r>
              <a:rPr lang="en-US" sz="2400" dirty="0" err="1"/>
              <a:t>rapide</a:t>
            </a:r>
            <a:r>
              <a:rPr lang="en-US" sz="2400" dirty="0"/>
              <a:t> / </a:t>
            </a:r>
            <a:r>
              <a:rPr lang="en-US" sz="2400" dirty="0" err="1"/>
              <a:t>Très</a:t>
            </a:r>
            <a:r>
              <a:rPr lang="en-US" sz="2400" dirty="0"/>
              <a:t> simple et facile </a:t>
            </a:r>
            <a:r>
              <a:rPr lang="en-US" sz="2400" dirty="0" err="1"/>
              <a:t>à</a:t>
            </a:r>
            <a:r>
              <a:rPr lang="en-US" sz="2400" dirty="0"/>
              <a:t> </a:t>
            </a:r>
            <a:r>
              <a:rPr lang="en-US" sz="2400" dirty="0" err="1"/>
              <a:t>comprendre</a:t>
            </a:r>
            <a:endParaRPr lang="en-US" sz="2400" dirty="0"/>
          </a:p>
          <a:p>
            <a:pPr marL="541020" lvl="1" indent="-271145"/>
            <a:r>
              <a:rPr lang="en-US" sz="2000" dirty="0"/>
              <a:t>Time travel debugging / Live Update</a:t>
            </a:r>
          </a:p>
          <a:p>
            <a:pPr marL="271145" indent="-271145"/>
            <a:endParaRPr lang="en-US" sz="2400" dirty="0"/>
          </a:p>
          <a:p>
            <a:pPr marL="271145" indent="-271145"/>
            <a:r>
              <a:rPr lang="en-US" sz="2400" dirty="0" err="1"/>
              <a:t>Ecosystème</a:t>
            </a:r>
            <a:r>
              <a:rPr lang="en-US" sz="2400" dirty="0"/>
              <a:t> </a:t>
            </a:r>
            <a:r>
              <a:rPr lang="en-US" sz="2400" dirty="0" err="1"/>
              <a:t>complet</a:t>
            </a:r>
            <a:r>
              <a:rPr lang="en-US" sz="2400" dirty="0"/>
              <a:t> .NET / Xamarin</a:t>
            </a:r>
          </a:p>
          <a:p>
            <a:pPr marL="271145" indent="-271145"/>
            <a:endParaRPr lang="en-US" sz="2400" dirty="0"/>
          </a:p>
          <a:p>
            <a:pPr marL="271145" indent="-271145"/>
            <a:r>
              <a:rPr lang="en-US" sz="2400" dirty="0" err="1"/>
              <a:t>Projet</a:t>
            </a:r>
            <a:r>
              <a:rPr lang="en-US" sz="2400" dirty="0"/>
              <a:t> Open-Source avec </a:t>
            </a:r>
            <a:r>
              <a:rPr lang="en-US" sz="2400" dirty="0" err="1"/>
              <a:t>une</a:t>
            </a:r>
            <a:r>
              <a:rPr lang="en-US" sz="2400" dirty="0"/>
              <a:t> </a:t>
            </a:r>
            <a:r>
              <a:rPr lang="en-US" sz="2400" dirty="0" err="1"/>
              <a:t>communauté</a:t>
            </a:r>
            <a:r>
              <a:rPr lang="en-US" sz="2400" dirty="0"/>
              <a:t> active</a:t>
            </a:r>
          </a:p>
        </p:txBody>
      </p:sp>
    </p:spTree>
    <p:extLst>
      <p:ext uri="{BB962C8B-B14F-4D97-AF65-F5344CB8AC3E}">
        <p14:creationId xmlns:p14="http://schemas.microsoft.com/office/powerpoint/2010/main" val="1614103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Participez</a:t>
            </a:r>
            <a:endParaRPr lang="en-US" dirty="0"/>
          </a:p>
        </p:txBody>
      </p:sp>
      <p:sp>
        <p:nvSpPr>
          <p:cNvPr id="4" name="Text Placeholder 3"/>
          <p:cNvSpPr>
            <a:spLocks noGrp="1"/>
          </p:cNvSpPr>
          <p:nvPr>
            <p:ph type="body" sz="quarter" idx="10"/>
          </p:nvPr>
        </p:nvSpPr>
        <p:spPr>
          <a:xfrm>
            <a:off x="860426" y="156204"/>
            <a:ext cx="3357563" cy="184731"/>
          </a:xfrm>
        </p:spPr>
        <p:txBody>
          <a:bodyPr/>
          <a:lstStyle/>
          <a:p>
            <a:r>
              <a:rPr lang="en-US" dirty="0"/>
              <a:t>Fabulous</a:t>
            </a:r>
          </a:p>
        </p:txBody>
      </p:sp>
      <p:sp>
        <p:nvSpPr>
          <p:cNvPr id="5" name="Content Placeholder 2">
            <a:extLst>
              <a:ext uri="{FF2B5EF4-FFF2-40B4-BE49-F238E27FC236}">
                <a16:creationId xmlns:a16="http://schemas.microsoft.com/office/drawing/2014/main" id="{368D23C1-1EB9-4713-B9A3-9427DB1CA42C}"/>
              </a:ext>
            </a:extLst>
          </p:cNvPr>
          <p:cNvSpPr>
            <a:spLocks noGrp="1"/>
          </p:cNvSpPr>
          <p:nvPr>
            <p:ph idx="1"/>
          </p:nvPr>
        </p:nvSpPr>
        <p:spPr>
          <a:xfrm>
            <a:off x="937325" y="1303459"/>
            <a:ext cx="7923209" cy="3206712"/>
          </a:xfrm>
        </p:spPr>
        <p:txBody>
          <a:bodyPr/>
          <a:lstStyle/>
          <a:p>
            <a:pPr marL="271145" indent="-271145"/>
            <a:r>
              <a:rPr lang="en-US" sz="2400" dirty="0"/>
              <a:t>GitHub : </a:t>
            </a:r>
            <a:r>
              <a:rPr lang="en-US" sz="2400" dirty="0">
                <a:hlinkClick r:id="rId3"/>
              </a:rPr>
              <a:t>https://github.com/fsprojects/Fabulous</a:t>
            </a:r>
            <a:endParaRPr lang="en-US" sz="2400" dirty="0"/>
          </a:p>
          <a:p>
            <a:pPr marL="271145" indent="-271145"/>
            <a:endParaRPr lang="en-US" sz="2400" dirty="0"/>
          </a:p>
          <a:p>
            <a:pPr marL="271145" indent="-271145"/>
            <a:r>
              <a:rPr lang="en-US" sz="2400" dirty="0"/>
              <a:t>Slack F# (#</a:t>
            </a:r>
            <a:r>
              <a:rPr lang="en-US" sz="2400" dirty="0" err="1"/>
              <a:t>mobiledev</a:t>
            </a:r>
            <a:r>
              <a:rPr lang="en-US" sz="2400" dirty="0"/>
              <a:t>) : </a:t>
            </a:r>
            <a:r>
              <a:rPr lang="en-US" sz="2400" dirty="0">
                <a:hlinkClick r:id="rId4"/>
              </a:rPr>
              <a:t>https://fsharp.slack.com</a:t>
            </a:r>
            <a:r>
              <a:rPr lang="en-US" sz="2400" dirty="0"/>
              <a:t> </a:t>
            </a:r>
          </a:p>
          <a:p>
            <a:pPr marL="271145" indent="-271145"/>
            <a:endParaRPr lang="en-US" sz="2400" dirty="0"/>
          </a:p>
          <a:p>
            <a:pPr marL="271145" indent="-271145"/>
            <a:r>
              <a:rPr lang="en-US" sz="2400" dirty="0" err="1"/>
              <a:t>Liste</a:t>
            </a:r>
            <a:r>
              <a:rPr lang="en-US" sz="2400" dirty="0"/>
              <a:t> des </a:t>
            </a:r>
            <a:r>
              <a:rPr lang="en-US" sz="2400" dirty="0" err="1"/>
              <a:t>ressources</a:t>
            </a:r>
            <a:r>
              <a:rPr lang="en-US" sz="2400" dirty="0"/>
              <a:t> Fabulous (Jim Bennett) : </a:t>
            </a:r>
            <a:r>
              <a:rPr lang="en-US" sz="2400" dirty="0">
                <a:hlinkClick r:id="rId5"/>
              </a:rPr>
              <a:t>https://github.com/jimbobbennett/Awesome-Fabulous</a:t>
            </a:r>
            <a:endParaRPr lang="en-US" sz="2400" dirty="0"/>
          </a:p>
          <a:p>
            <a:pPr marL="271145" indent="-271145"/>
            <a:endParaRPr lang="en-US" sz="2400" dirty="0"/>
          </a:p>
          <a:p>
            <a:pPr marL="271145" indent="-271145"/>
            <a:endParaRPr lang="en-US" sz="2400" dirty="0"/>
          </a:p>
        </p:txBody>
      </p:sp>
    </p:spTree>
    <p:extLst>
      <p:ext uri="{BB962C8B-B14F-4D97-AF65-F5344CB8AC3E}">
        <p14:creationId xmlns:p14="http://schemas.microsoft.com/office/powerpoint/2010/main" val="1064733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Principes</a:t>
            </a:r>
            <a:r>
              <a:rPr lang="en-US" dirty="0"/>
              <a:t> de F#</a:t>
            </a:r>
          </a:p>
        </p:txBody>
      </p:sp>
      <p:sp>
        <p:nvSpPr>
          <p:cNvPr id="4" name="Text Placeholder 3"/>
          <p:cNvSpPr>
            <a:spLocks noGrp="1"/>
          </p:cNvSpPr>
          <p:nvPr>
            <p:ph type="body" sz="quarter" idx="10"/>
          </p:nvPr>
        </p:nvSpPr>
        <p:spPr>
          <a:xfrm>
            <a:off x="860426" y="156204"/>
            <a:ext cx="4641605" cy="183127"/>
          </a:xfrm>
        </p:spPr>
        <p:txBody>
          <a:bodyPr/>
          <a:lstStyle/>
          <a:p>
            <a:r>
              <a:rPr lang="en-US" dirty="0"/>
              <a:t>Intro au F# pour les </a:t>
            </a:r>
            <a:r>
              <a:rPr lang="en-US" dirty="0" err="1"/>
              <a:t>devs</a:t>
            </a:r>
            <a:r>
              <a:rPr lang="en-US" dirty="0"/>
              <a:t> C#</a:t>
            </a:r>
          </a:p>
        </p:txBody>
      </p:sp>
      <p:sp>
        <p:nvSpPr>
          <p:cNvPr id="6" name="Content Placeholder 5">
            <a:extLst>
              <a:ext uri="{FF2B5EF4-FFF2-40B4-BE49-F238E27FC236}">
                <a16:creationId xmlns:a16="http://schemas.microsoft.com/office/drawing/2014/main" id="{02B9C128-6B4A-4DEC-BA74-FCC23AF6B76A}"/>
              </a:ext>
            </a:extLst>
          </p:cNvPr>
          <p:cNvSpPr>
            <a:spLocks noGrp="1"/>
          </p:cNvSpPr>
          <p:nvPr>
            <p:ph idx="1"/>
          </p:nvPr>
        </p:nvSpPr>
        <p:spPr>
          <a:xfrm>
            <a:off x="937325" y="1303459"/>
            <a:ext cx="7923209" cy="3322128"/>
          </a:xfrm>
        </p:spPr>
        <p:txBody>
          <a:bodyPr/>
          <a:lstStyle/>
          <a:p>
            <a:r>
              <a:rPr lang="en-US" sz="2400" dirty="0"/>
              <a:t>Simple : 2 concepts </a:t>
            </a:r>
            <a:r>
              <a:rPr lang="en-US" sz="2400" dirty="0" err="1"/>
              <a:t>majeurs</a:t>
            </a:r>
            <a:r>
              <a:rPr lang="en-US" sz="2400" dirty="0"/>
              <a:t> (Value, Type), </a:t>
            </a:r>
            <a:r>
              <a:rPr lang="en-US" sz="2400" dirty="0" err="1"/>
              <a:t>Fonctions</a:t>
            </a:r>
            <a:r>
              <a:rPr lang="en-US" sz="2400" dirty="0"/>
              <a:t> </a:t>
            </a:r>
            <a:r>
              <a:rPr lang="en-US" sz="2400" dirty="0" err="1"/>
              <a:t>pures</a:t>
            </a:r>
            <a:endParaRPr lang="en-US" sz="2400" dirty="0"/>
          </a:p>
          <a:p>
            <a:endParaRPr lang="en-US" sz="2400" dirty="0"/>
          </a:p>
          <a:p>
            <a:r>
              <a:rPr lang="en-US" sz="2400" dirty="0" err="1"/>
              <a:t>Concis</a:t>
            </a:r>
            <a:r>
              <a:rPr lang="en-US" sz="2400" dirty="0"/>
              <a:t> : </a:t>
            </a:r>
            <a:r>
              <a:rPr lang="en-US" sz="2400" strike="sngStrike" dirty="0"/>
              <a:t>{ ; }</a:t>
            </a:r>
            <a:r>
              <a:rPr lang="en-US" sz="2400" dirty="0"/>
              <a:t> </a:t>
            </a:r>
            <a:r>
              <a:rPr lang="en-US" sz="2400" dirty="0" err="1"/>
              <a:t>Moins</a:t>
            </a:r>
            <a:r>
              <a:rPr lang="en-US" sz="2400" dirty="0"/>
              <a:t> de bruit, </a:t>
            </a:r>
            <a:r>
              <a:rPr lang="en-US" sz="2400" dirty="0" err="1"/>
              <a:t>Inférence</a:t>
            </a:r>
            <a:r>
              <a:rPr lang="en-US" sz="2400" dirty="0"/>
              <a:t> de type</a:t>
            </a:r>
          </a:p>
          <a:p>
            <a:endParaRPr lang="en-US" sz="2400" dirty="0"/>
          </a:p>
          <a:p>
            <a:r>
              <a:rPr lang="en-US" sz="2400" dirty="0"/>
              <a:t>Exact : </a:t>
            </a:r>
            <a:r>
              <a:rPr lang="en-US" sz="2400" strike="sngStrike" dirty="0"/>
              <a:t>Null</a:t>
            </a:r>
            <a:r>
              <a:rPr lang="en-US" sz="2400" dirty="0"/>
              <a:t> Option!, </a:t>
            </a:r>
            <a:r>
              <a:rPr lang="en-US" sz="2400" strike="sngStrike" dirty="0"/>
              <a:t>Statements</a:t>
            </a:r>
            <a:r>
              <a:rPr lang="en-US" sz="2400" dirty="0"/>
              <a:t> Expressions!, </a:t>
            </a:r>
            <a:r>
              <a:rPr lang="en-US" sz="2400" dirty="0" err="1"/>
              <a:t>Immutabilité</a:t>
            </a:r>
            <a:endParaRPr lang="en-US" sz="2400" dirty="0"/>
          </a:p>
          <a:p>
            <a:endParaRPr lang="en-US" sz="2400" dirty="0"/>
          </a:p>
          <a:p>
            <a:r>
              <a:rPr lang="en-US" sz="2400" dirty="0" err="1"/>
              <a:t>Complet</a:t>
            </a:r>
            <a:r>
              <a:rPr lang="en-US" sz="2400" dirty="0"/>
              <a:t> : </a:t>
            </a:r>
            <a:r>
              <a:rPr lang="en-US" sz="2400" dirty="0" err="1"/>
              <a:t>Langage</a:t>
            </a:r>
            <a:r>
              <a:rPr lang="en-US" sz="2400" dirty="0"/>
              <a:t> .NET </a:t>
            </a:r>
            <a:r>
              <a:rPr lang="en-US" sz="2400" dirty="0" err="1"/>
              <a:t>hybride</a:t>
            </a:r>
            <a:r>
              <a:rPr lang="en-US" sz="2400" dirty="0"/>
              <a:t>, OOP possible</a:t>
            </a:r>
          </a:p>
          <a:p>
            <a:endParaRPr lang="en-US" sz="2400" dirty="0"/>
          </a:p>
        </p:txBody>
      </p:sp>
      <p:pic>
        <p:nvPicPr>
          <p:cNvPr id="5" name="Picture 4">
            <a:extLst>
              <a:ext uri="{FF2B5EF4-FFF2-40B4-BE49-F238E27FC236}">
                <a16:creationId xmlns:a16="http://schemas.microsoft.com/office/drawing/2014/main" id="{14152DE0-4F64-4D71-8C43-996C71E86A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3771900"/>
            <a:ext cx="1371600" cy="1371600"/>
          </a:xfrm>
          <a:prstGeom prst="rect">
            <a:avLst/>
          </a:prstGeom>
        </p:spPr>
      </p:pic>
      <p:sp>
        <p:nvSpPr>
          <p:cNvPr id="3" name="Rectangle 2">
            <a:extLst>
              <a:ext uri="{FF2B5EF4-FFF2-40B4-BE49-F238E27FC236}">
                <a16:creationId xmlns:a16="http://schemas.microsoft.com/office/drawing/2014/main" id="{87F8D6D7-7194-4E79-971E-00B548F39E73}"/>
              </a:ext>
            </a:extLst>
          </p:cNvPr>
          <p:cNvSpPr/>
          <p:nvPr/>
        </p:nvSpPr>
        <p:spPr>
          <a:xfrm>
            <a:off x="860426" y="4653449"/>
            <a:ext cx="5207431" cy="369332"/>
          </a:xfrm>
          <a:prstGeom prst="rect">
            <a:avLst/>
          </a:prstGeom>
        </p:spPr>
        <p:txBody>
          <a:bodyPr wrap="square">
            <a:spAutoFit/>
          </a:bodyPr>
          <a:lstStyle/>
          <a:p>
            <a:r>
              <a:rPr lang="fr-FR" dirty="0">
                <a:hlinkClick r:id="rId3"/>
              </a:rPr>
              <a:t>https://fsharpforfunandprofit.com/why-use-fsharp/</a:t>
            </a:r>
            <a:r>
              <a:rPr lang="fr-FR" dirty="0"/>
              <a:t> </a:t>
            </a:r>
          </a:p>
        </p:txBody>
      </p:sp>
    </p:spTree>
    <p:extLst>
      <p:ext uri="{BB962C8B-B14F-4D97-AF65-F5344CB8AC3E}">
        <p14:creationId xmlns:p14="http://schemas.microsoft.com/office/powerpoint/2010/main" val="163928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1F6AA-BCB0-4FDD-9C6F-E73876DA768B}"/>
              </a:ext>
            </a:extLst>
          </p:cNvPr>
          <p:cNvSpPr>
            <a:spLocks noGrp="1"/>
          </p:cNvSpPr>
          <p:nvPr>
            <p:ph type="title"/>
          </p:nvPr>
        </p:nvSpPr>
        <p:spPr/>
        <p:txBody>
          <a:bodyPr/>
          <a:lstStyle/>
          <a:p>
            <a:r>
              <a:rPr lang="en-US" dirty="0"/>
              <a:t>                C#                                      F#</a:t>
            </a:r>
            <a:endParaRPr lang="fr-FR" dirty="0"/>
          </a:p>
        </p:txBody>
      </p:sp>
      <p:sp>
        <p:nvSpPr>
          <p:cNvPr id="4" name="Text Placeholder 3">
            <a:extLst>
              <a:ext uri="{FF2B5EF4-FFF2-40B4-BE49-F238E27FC236}">
                <a16:creationId xmlns:a16="http://schemas.microsoft.com/office/drawing/2014/main" id="{BB72338B-25B3-41C7-8CAC-A24275B5B56A}"/>
              </a:ext>
            </a:extLst>
          </p:cNvPr>
          <p:cNvSpPr>
            <a:spLocks noGrp="1"/>
          </p:cNvSpPr>
          <p:nvPr>
            <p:ph type="body" sz="quarter" idx="10"/>
          </p:nvPr>
        </p:nvSpPr>
        <p:spPr/>
        <p:txBody>
          <a:bodyPr/>
          <a:lstStyle/>
          <a:p>
            <a:r>
              <a:rPr lang="en-US" dirty="0"/>
              <a:t>Intro au F# pour les </a:t>
            </a:r>
            <a:r>
              <a:rPr lang="en-US" dirty="0" err="1"/>
              <a:t>devs</a:t>
            </a:r>
            <a:r>
              <a:rPr lang="en-US" dirty="0"/>
              <a:t> C#</a:t>
            </a:r>
          </a:p>
        </p:txBody>
      </p:sp>
      <p:sp>
        <p:nvSpPr>
          <p:cNvPr id="7" name="TextBox 6">
            <a:extLst>
              <a:ext uri="{FF2B5EF4-FFF2-40B4-BE49-F238E27FC236}">
                <a16:creationId xmlns:a16="http://schemas.microsoft.com/office/drawing/2014/main" id="{63432C59-A3A3-BC43-8820-62C733B3D0E7}"/>
              </a:ext>
            </a:extLst>
          </p:cNvPr>
          <p:cNvSpPr txBox="1"/>
          <p:nvPr/>
        </p:nvSpPr>
        <p:spPr>
          <a:xfrm>
            <a:off x="860426" y="1043630"/>
            <a:ext cx="3964123" cy="3965864"/>
          </a:xfrm>
          <a:prstGeom prst="rect">
            <a:avLst/>
          </a:prstGeom>
          <a:solidFill>
            <a:schemeClr val="bg1"/>
          </a:solidFill>
          <a:ln w="28575">
            <a:solidFill>
              <a:schemeClr val="tx1">
                <a:lumMod val="75000"/>
                <a:lumOff val="25000"/>
              </a:schemeClr>
            </a:solidFill>
          </a:ln>
        </p:spPr>
        <p:txBody>
          <a:bodyPr wrap="none" rtlCol="0">
            <a:normAutofit/>
          </a:bodyPr>
          <a:lstStyle/>
          <a:p>
            <a:r>
              <a:rPr lang="en-GB" sz="1100" dirty="0" err="1">
                <a:solidFill>
                  <a:srgbClr val="0000FF"/>
                </a:solidFill>
                <a:latin typeface="Consolas" panose="020B0609020204030204" pitchFamily="49" charset="0"/>
              </a:rPr>
              <a:t>var</a:t>
            </a:r>
            <a:r>
              <a:rPr lang="en-GB" sz="1100" dirty="0">
                <a:solidFill>
                  <a:srgbClr val="000000"/>
                </a:solidFill>
                <a:latin typeface="Consolas" panose="020B0609020204030204" pitchFamily="49" charset="0"/>
              </a:rPr>
              <a:t> value = 10;</a:t>
            </a:r>
          </a:p>
          <a:p>
            <a:endParaRPr lang="en-GB"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public </a:t>
            </a:r>
            <a:r>
              <a:rPr lang="en-GB" sz="1100" dirty="0" err="1">
                <a:solidFill>
                  <a:srgbClr val="0000FF"/>
                </a:solidFill>
                <a:latin typeface="Consolas" panose="020B0609020204030204" pitchFamily="49" charset="0"/>
              </a:rPr>
              <a:t>int</a:t>
            </a:r>
            <a:r>
              <a:rPr lang="en-GB" sz="1100" dirty="0">
                <a:solidFill>
                  <a:srgbClr val="0000FF"/>
                </a:solidFill>
                <a:latin typeface="Consolas" panose="020B0609020204030204" pitchFamily="49" charset="0"/>
              </a:rPr>
              <a:t> </a:t>
            </a:r>
            <a:r>
              <a:rPr lang="en-GB" sz="1100" dirty="0">
                <a:solidFill>
                  <a:srgbClr val="000000"/>
                </a:solidFill>
                <a:latin typeface="Consolas" panose="020B0609020204030204" pitchFamily="49" charset="0"/>
              </a:rPr>
              <a:t>Times10(</a:t>
            </a:r>
            <a:r>
              <a:rPr lang="en-GB" sz="1100" dirty="0" err="1">
                <a:solidFill>
                  <a:srgbClr val="0000FF"/>
                </a:solidFill>
                <a:latin typeface="Consolas" panose="020B0609020204030204" pitchFamily="49" charset="0"/>
              </a:rPr>
              <a:t>int</a:t>
            </a:r>
            <a:r>
              <a:rPr lang="en-GB" sz="1100" dirty="0">
                <a:solidFill>
                  <a:srgbClr val="000000"/>
                </a:solidFill>
                <a:latin typeface="Consolas" panose="020B0609020204030204" pitchFamily="49" charset="0"/>
              </a:rPr>
              <a:t> a)</a:t>
            </a:r>
          </a:p>
          <a:p>
            <a:r>
              <a:rPr lang="en-GB" sz="1100" dirty="0">
                <a:solidFill>
                  <a:srgbClr val="000000"/>
                </a:solidFill>
                <a:latin typeface="Consolas" panose="020B0609020204030204" pitchFamily="49" charset="0"/>
              </a:rPr>
              <a:t>{</a:t>
            </a:r>
          </a:p>
          <a:p>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return</a:t>
            </a:r>
            <a:r>
              <a:rPr lang="en-GB" sz="1100" dirty="0">
                <a:solidFill>
                  <a:srgbClr val="000000"/>
                </a:solidFill>
                <a:latin typeface="Consolas" panose="020B0609020204030204" pitchFamily="49" charset="0"/>
              </a:rPr>
              <a:t> a * 10;</a:t>
            </a:r>
          </a:p>
          <a:p>
            <a:r>
              <a:rPr lang="en-GB" sz="1100" dirty="0">
                <a:solidFill>
                  <a:srgbClr val="000000"/>
                </a:solidFill>
                <a:latin typeface="Consolas" panose="020B0609020204030204" pitchFamily="49" charset="0"/>
              </a:rPr>
              <a:t>}</a:t>
            </a:r>
          </a:p>
          <a:p>
            <a:endParaRPr lang="en-GB"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public </a:t>
            </a:r>
            <a:r>
              <a:rPr lang="en-GB" sz="1100" dirty="0" err="1">
                <a:solidFill>
                  <a:srgbClr val="0000FF"/>
                </a:solidFill>
                <a:latin typeface="Consolas" panose="020B0609020204030204" pitchFamily="49" charset="0"/>
              </a:rPr>
              <a:t>int</a:t>
            </a:r>
            <a:r>
              <a:rPr lang="en-GB" sz="1100" dirty="0">
                <a:solidFill>
                  <a:srgbClr val="0000FF"/>
                </a:solidFill>
                <a:latin typeface="Consolas" panose="020B0609020204030204" pitchFamily="49" charset="0"/>
              </a:rPr>
              <a:t> </a:t>
            </a:r>
            <a:r>
              <a:rPr lang="en-GB" sz="1100" dirty="0">
                <a:solidFill>
                  <a:srgbClr val="000000"/>
                </a:solidFill>
                <a:latin typeface="Consolas" panose="020B0609020204030204" pitchFamily="49" charset="0"/>
              </a:rPr>
              <a:t>Multiply(</a:t>
            </a:r>
            <a:r>
              <a:rPr lang="en-GB" sz="1100" dirty="0" err="1">
                <a:solidFill>
                  <a:srgbClr val="0000FF"/>
                </a:solidFill>
                <a:latin typeface="Consolas" panose="020B0609020204030204" pitchFamily="49" charset="0"/>
              </a:rPr>
              <a:t>int</a:t>
            </a:r>
            <a:r>
              <a:rPr lang="en-GB" sz="1100" dirty="0">
                <a:solidFill>
                  <a:srgbClr val="000000"/>
                </a:solidFill>
                <a:latin typeface="Consolas" panose="020B0609020204030204" pitchFamily="49" charset="0"/>
              </a:rPr>
              <a:t> a, </a:t>
            </a:r>
            <a:r>
              <a:rPr lang="en-GB" sz="1100" dirty="0" err="1">
                <a:solidFill>
                  <a:srgbClr val="0000FF"/>
                </a:solidFill>
                <a:latin typeface="Consolas" panose="020B0609020204030204" pitchFamily="49" charset="0"/>
              </a:rPr>
              <a:t>int</a:t>
            </a:r>
            <a:r>
              <a:rPr lang="en-GB" sz="1100" dirty="0">
                <a:solidFill>
                  <a:srgbClr val="000000"/>
                </a:solidFill>
                <a:latin typeface="Consolas" panose="020B0609020204030204" pitchFamily="49" charset="0"/>
              </a:rPr>
              <a:t> b) =&gt; a * b;</a:t>
            </a:r>
          </a:p>
          <a:p>
            <a:endParaRPr lang="en-GB"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public void </a:t>
            </a:r>
            <a:r>
              <a:rPr lang="en-GB" sz="1100" dirty="0" err="1">
                <a:solidFill>
                  <a:srgbClr val="000000"/>
                </a:solidFill>
                <a:latin typeface="Consolas" panose="020B0609020204030204" pitchFamily="49" charset="0"/>
              </a:rPr>
              <a:t>PrintHello</a:t>
            </a:r>
            <a:r>
              <a:rPr lang="en-GB" sz="1100" dirty="0">
                <a:solidFill>
                  <a:srgbClr val="000000"/>
                </a:solidFill>
                <a:latin typeface="Consolas" panose="020B0609020204030204" pitchFamily="49" charset="0"/>
              </a:rPr>
              <a:t>()</a:t>
            </a:r>
          </a:p>
          <a:p>
            <a:r>
              <a:rPr lang="en-GB" sz="1100" dirty="0">
                <a:solidFill>
                  <a:srgbClr val="000000"/>
                </a:solidFill>
                <a:latin typeface="Consolas" panose="020B0609020204030204" pitchFamily="49" charset="0"/>
              </a:rPr>
              <a:t>{</a:t>
            </a:r>
          </a:p>
          <a:p>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Console.WriteLine</a:t>
            </a:r>
            <a:r>
              <a:rPr lang="en-GB" sz="1100" dirty="0">
                <a:solidFill>
                  <a:srgbClr val="000000"/>
                </a:solidFill>
                <a:latin typeface="Consolas" panose="020B0609020204030204" pitchFamily="49" charset="0"/>
              </a:rPr>
              <a:t>(</a:t>
            </a:r>
            <a:r>
              <a:rPr lang="en-GB" sz="1100" dirty="0">
                <a:solidFill>
                  <a:srgbClr val="A31515"/>
                </a:solidFill>
                <a:latin typeface="Consolas" panose="020B0609020204030204" pitchFamily="49" charset="0"/>
              </a:rPr>
              <a:t>"Hello world!"</a:t>
            </a:r>
            <a:r>
              <a:rPr lang="en-GB" sz="1100" dirty="0">
                <a:solidFill>
                  <a:srgbClr val="000000"/>
                </a:solidFill>
                <a:latin typeface="Consolas" panose="020B0609020204030204" pitchFamily="49" charset="0"/>
              </a:rPr>
              <a:t>);</a:t>
            </a:r>
          </a:p>
          <a:p>
            <a:r>
              <a:rPr lang="en-GB" sz="1100" dirty="0">
                <a:solidFill>
                  <a:srgbClr val="000000"/>
                </a:solidFill>
                <a:latin typeface="Consolas" panose="020B0609020204030204" pitchFamily="49" charset="0"/>
              </a:rPr>
              <a:t>}</a:t>
            </a:r>
          </a:p>
        </p:txBody>
      </p:sp>
      <p:sp>
        <p:nvSpPr>
          <p:cNvPr id="8" name="TextBox 7">
            <a:extLst>
              <a:ext uri="{FF2B5EF4-FFF2-40B4-BE49-F238E27FC236}">
                <a16:creationId xmlns:a16="http://schemas.microsoft.com/office/drawing/2014/main" id="{E5C041AA-AFE5-874D-8307-0BB22C1470EB}"/>
              </a:ext>
            </a:extLst>
          </p:cNvPr>
          <p:cNvSpPr txBox="1"/>
          <p:nvPr/>
        </p:nvSpPr>
        <p:spPr>
          <a:xfrm>
            <a:off x="4824549" y="1043630"/>
            <a:ext cx="3964123" cy="3965864"/>
          </a:xfrm>
          <a:prstGeom prst="rect">
            <a:avLst/>
          </a:prstGeom>
          <a:solidFill>
            <a:schemeClr val="bg1"/>
          </a:solidFill>
          <a:ln w="28575">
            <a:solidFill>
              <a:schemeClr val="tx1">
                <a:lumMod val="75000"/>
                <a:lumOff val="25000"/>
              </a:schemeClr>
            </a:solidFill>
          </a:ln>
        </p:spPr>
        <p:txBody>
          <a:bodyPr wrap="none" rtlCol="0">
            <a:normAutofit/>
          </a:bodyPr>
          <a:lstStyle/>
          <a:p>
            <a:r>
              <a:rPr lang="en-GB" sz="1100" dirty="0">
                <a:solidFill>
                  <a:srgbClr val="0000FF"/>
                </a:solidFill>
                <a:latin typeface="Consolas" panose="020B0609020204030204" pitchFamily="49" charset="0"/>
              </a:rPr>
              <a:t>let</a:t>
            </a:r>
            <a:r>
              <a:rPr lang="en-GB" sz="1100" dirty="0">
                <a:solidFill>
                  <a:srgbClr val="000000"/>
                </a:solidFill>
                <a:latin typeface="Consolas" panose="020B0609020204030204" pitchFamily="49" charset="0"/>
              </a:rPr>
              <a:t> value = 10</a:t>
            </a:r>
          </a:p>
          <a:p>
            <a:endParaRPr lang="en-GB"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let</a:t>
            </a:r>
            <a:r>
              <a:rPr lang="en-GB" sz="1100" dirty="0">
                <a:solidFill>
                  <a:srgbClr val="000000"/>
                </a:solidFill>
                <a:latin typeface="Consolas" panose="020B0609020204030204" pitchFamily="49" charset="0"/>
              </a:rPr>
              <a:t> times10 a =</a:t>
            </a:r>
          </a:p>
          <a:p>
            <a:r>
              <a:rPr lang="en-GB" sz="1100" dirty="0">
                <a:solidFill>
                  <a:srgbClr val="000000"/>
                </a:solidFill>
                <a:latin typeface="Consolas" panose="020B0609020204030204" pitchFamily="49" charset="0"/>
              </a:rPr>
              <a:t>    a * 10</a:t>
            </a:r>
          </a:p>
          <a:p>
            <a:endParaRPr lang="en-GB"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let</a:t>
            </a:r>
            <a:r>
              <a:rPr lang="en-GB" sz="1100" dirty="0">
                <a:solidFill>
                  <a:srgbClr val="000000"/>
                </a:solidFill>
                <a:latin typeface="Consolas" panose="020B0609020204030204" pitchFamily="49" charset="0"/>
              </a:rPr>
              <a:t> multiply a b = a * b</a:t>
            </a:r>
          </a:p>
          <a:p>
            <a:endParaRPr lang="en-GB" sz="1100" dirty="0">
              <a:solidFill>
                <a:srgbClr val="000000"/>
              </a:solidFill>
              <a:latin typeface="Consolas" panose="020B0609020204030204" pitchFamily="49" charset="0"/>
            </a:endParaRPr>
          </a:p>
          <a:p>
            <a:r>
              <a:rPr lang="en-GB" sz="1100" dirty="0">
                <a:solidFill>
                  <a:srgbClr val="0000FF"/>
                </a:solidFill>
                <a:latin typeface="Consolas" panose="020B0609020204030204" pitchFamily="49" charset="0"/>
              </a:rPr>
              <a:t>let</a:t>
            </a: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printHello</a:t>
            </a:r>
            <a:r>
              <a:rPr lang="en-GB" sz="1100" dirty="0">
                <a:solidFill>
                  <a:srgbClr val="000000"/>
                </a:solidFill>
                <a:latin typeface="Consolas" panose="020B0609020204030204" pitchFamily="49" charset="0"/>
              </a:rPr>
              <a:t> () = </a:t>
            </a:r>
            <a:r>
              <a:rPr lang="en-GB" sz="1100" dirty="0" err="1">
                <a:solidFill>
                  <a:srgbClr val="000000"/>
                </a:solidFill>
                <a:latin typeface="Consolas" panose="020B0609020204030204" pitchFamily="49" charset="0"/>
              </a:rPr>
              <a:t>printfn</a:t>
            </a:r>
            <a:r>
              <a:rPr lang="en-GB" sz="1100" dirty="0">
                <a:solidFill>
                  <a:srgbClr val="000000"/>
                </a:solidFill>
                <a:latin typeface="Consolas" panose="020B0609020204030204" pitchFamily="49" charset="0"/>
              </a:rPr>
              <a:t> </a:t>
            </a:r>
            <a:r>
              <a:rPr lang="en-GB" sz="1100" dirty="0">
                <a:solidFill>
                  <a:srgbClr val="A31515"/>
                </a:solidFill>
                <a:latin typeface="Consolas" panose="020B0609020204030204" pitchFamily="49" charset="0"/>
              </a:rPr>
              <a:t>"Hello world!"</a:t>
            </a:r>
            <a:endParaRPr lang="en-GB" sz="11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93199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D5B430-65FF-427F-AE28-9F338DB89710}"/>
              </a:ext>
            </a:extLst>
          </p:cNvPr>
          <p:cNvSpPr/>
          <p:nvPr/>
        </p:nvSpPr>
        <p:spPr>
          <a:xfrm>
            <a:off x="4824549" y="3631721"/>
            <a:ext cx="3957142" cy="13777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DD11F6AA-BCB0-4FDD-9C6F-E73876DA768B}"/>
              </a:ext>
            </a:extLst>
          </p:cNvPr>
          <p:cNvSpPr>
            <a:spLocks noGrp="1"/>
          </p:cNvSpPr>
          <p:nvPr>
            <p:ph type="title"/>
          </p:nvPr>
        </p:nvSpPr>
        <p:spPr/>
        <p:txBody>
          <a:bodyPr/>
          <a:lstStyle/>
          <a:p>
            <a:r>
              <a:rPr lang="en-US" dirty="0"/>
              <a:t>                C#                                      F#</a:t>
            </a:r>
            <a:endParaRPr lang="fr-FR" dirty="0"/>
          </a:p>
        </p:txBody>
      </p:sp>
      <p:sp>
        <p:nvSpPr>
          <p:cNvPr id="4" name="Text Placeholder 3">
            <a:extLst>
              <a:ext uri="{FF2B5EF4-FFF2-40B4-BE49-F238E27FC236}">
                <a16:creationId xmlns:a16="http://schemas.microsoft.com/office/drawing/2014/main" id="{BB72338B-25B3-41C7-8CAC-A24275B5B56A}"/>
              </a:ext>
            </a:extLst>
          </p:cNvPr>
          <p:cNvSpPr>
            <a:spLocks noGrp="1"/>
          </p:cNvSpPr>
          <p:nvPr>
            <p:ph type="body" sz="quarter" idx="10"/>
          </p:nvPr>
        </p:nvSpPr>
        <p:spPr/>
        <p:txBody>
          <a:bodyPr/>
          <a:lstStyle/>
          <a:p>
            <a:r>
              <a:rPr lang="en-US" dirty="0"/>
              <a:t>Intro au F# pour les </a:t>
            </a:r>
            <a:r>
              <a:rPr lang="en-US" dirty="0" err="1"/>
              <a:t>devs</a:t>
            </a:r>
            <a:r>
              <a:rPr lang="en-US" dirty="0"/>
              <a:t> C#</a:t>
            </a:r>
          </a:p>
        </p:txBody>
      </p:sp>
      <p:sp>
        <p:nvSpPr>
          <p:cNvPr id="7" name="TextBox 6">
            <a:extLst>
              <a:ext uri="{FF2B5EF4-FFF2-40B4-BE49-F238E27FC236}">
                <a16:creationId xmlns:a16="http://schemas.microsoft.com/office/drawing/2014/main" id="{63432C59-A3A3-BC43-8820-62C733B3D0E7}"/>
              </a:ext>
            </a:extLst>
          </p:cNvPr>
          <p:cNvSpPr txBox="1"/>
          <p:nvPr/>
        </p:nvSpPr>
        <p:spPr>
          <a:xfrm>
            <a:off x="860426" y="1043630"/>
            <a:ext cx="3964123" cy="3965864"/>
          </a:xfrm>
          <a:prstGeom prst="rect">
            <a:avLst/>
          </a:prstGeom>
          <a:solidFill>
            <a:schemeClr val="bg1"/>
          </a:solidFill>
          <a:ln w="28575">
            <a:solidFill>
              <a:schemeClr val="tx1">
                <a:lumMod val="75000"/>
                <a:lumOff val="25000"/>
              </a:schemeClr>
            </a:solidFill>
          </a:ln>
        </p:spPr>
        <p:txBody>
          <a:bodyPr wrap="none" rtlCol="0">
            <a:noAutofit/>
          </a:bodyPr>
          <a:lstStyle/>
          <a:p>
            <a:r>
              <a:rPr lang="fr-FR" sz="1000" dirty="0">
                <a:solidFill>
                  <a:srgbClr val="0000FF"/>
                </a:solidFill>
                <a:latin typeface="Consolas" panose="020B0609020204030204" pitchFamily="49" charset="0"/>
              </a:rPr>
              <a:t>public</a:t>
            </a:r>
            <a:r>
              <a:rPr lang="fr-FR" sz="1000" dirty="0">
                <a:solidFill>
                  <a:srgbClr val="000000"/>
                </a:solidFill>
                <a:latin typeface="Consolas" panose="020B0609020204030204" pitchFamily="49" charset="0"/>
              </a:rPr>
              <a:t> </a:t>
            </a:r>
            <a:r>
              <a:rPr lang="fr-FR" sz="1000" dirty="0" err="1">
                <a:solidFill>
                  <a:srgbClr val="0000FF"/>
                </a:solidFill>
                <a:latin typeface="Consolas" panose="020B0609020204030204" pitchFamily="49" charset="0"/>
              </a:rPr>
              <a:t>enum</a:t>
            </a:r>
            <a:r>
              <a:rPr lang="fr-FR" sz="1000" dirty="0">
                <a:solidFill>
                  <a:srgbClr val="000000"/>
                </a:solidFill>
                <a:latin typeface="Consolas" panose="020B0609020204030204" pitchFamily="49" charset="0"/>
              </a:rPr>
              <a:t> </a:t>
            </a:r>
            <a:r>
              <a:rPr lang="fr-FR" sz="1000" dirty="0" err="1">
                <a:solidFill>
                  <a:srgbClr val="2B91AF"/>
                </a:solidFill>
                <a:latin typeface="Consolas" panose="020B0609020204030204" pitchFamily="49" charset="0"/>
              </a:rPr>
              <a:t>PaymentInfo</a:t>
            </a:r>
            <a:r>
              <a:rPr lang="fr-FR" sz="1000" dirty="0">
                <a:solidFill>
                  <a:srgbClr val="2B91AF"/>
                </a:solidFill>
                <a:latin typeface="Consolas" panose="020B0609020204030204" pitchFamily="49" charset="0"/>
              </a:rPr>
              <a:t> </a:t>
            </a:r>
            <a:r>
              <a:rPr lang="fr-FR" sz="1000" dirty="0">
                <a:latin typeface="Consolas" panose="020B0609020204030204" pitchFamily="49" charset="0"/>
              </a:rPr>
              <a:t>{ Check, </a:t>
            </a:r>
            <a:r>
              <a:rPr lang="fr-FR" sz="1000" dirty="0" err="1">
                <a:latin typeface="Consolas" panose="020B0609020204030204" pitchFamily="49" charset="0"/>
              </a:rPr>
              <a:t>CreditCard</a:t>
            </a:r>
            <a:r>
              <a:rPr lang="fr-FR" sz="1000" dirty="0">
                <a:latin typeface="Consolas" panose="020B0609020204030204" pitchFamily="49" charset="0"/>
              </a:rPr>
              <a:t> }</a:t>
            </a:r>
          </a:p>
          <a:p>
            <a:endParaRPr lang="fr-FR" sz="1000" dirty="0">
              <a:latin typeface="Consolas" panose="020B0609020204030204" pitchFamily="49" charset="0"/>
            </a:endParaRPr>
          </a:p>
          <a:p>
            <a:r>
              <a:rPr lang="fr-FR" sz="1000" dirty="0">
                <a:solidFill>
                  <a:srgbClr val="0000FF"/>
                </a:solidFill>
                <a:latin typeface="Consolas" panose="020B0609020204030204" pitchFamily="49" charset="0"/>
              </a:rPr>
              <a:t>public</a:t>
            </a:r>
            <a:r>
              <a:rPr lang="fr-FR" sz="1000" dirty="0">
                <a:solidFill>
                  <a:srgbClr val="000000"/>
                </a:solidFill>
                <a:latin typeface="Consolas" panose="020B0609020204030204" pitchFamily="49" charset="0"/>
              </a:rPr>
              <a:t> </a:t>
            </a:r>
            <a:r>
              <a:rPr lang="fr-FR" sz="1000" dirty="0">
                <a:solidFill>
                  <a:srgbClr val="0000FF"/>
                </a:solidFill>
                <a:latin typeface="Consolas" panose="020B0609020204030204" pitchFamily="49" charset="0"/>
              </a:rPr>
              <a:t>class</a:t>
            </a:r>
            <a:r>
              <a:rPr lang="fr-FR" sz="1000" dirty="0">
                <a:solidFill>
                  <a:srgbClr val="000000"/>
                </a:solidFill>
                <a:latin typeface="Consolas" panose="020B0609020204030204" pitchFamily="49" charset="0"/>
              </a:rPr>
              <a:t> </a:t>
            </a:r>
            <a:r>
              <a:rPr lang="fr-FR" sz="1000" dirty="0" err="1">
                <a:solidFill>
                  <a:srgbClr val="2B91AF"/>
                </a:solidFill>
                <a:latin typeface="Consolas" panose="020B0609020204030204" pitchFamily="49" charset="0"/>
              </a:rPr>
              <a:t>Order</a:t>
            </a:r>
            <a:endParaRPr lang="fr-FR" sz="1000" dirty="0">
              <a:solidFill>
                <a:srgbClr val="0000FF"/>
              </a:solidFill>
              <a:latin typeface="Consolas" panose="020B0609020204030204" pitchFamily="49" charset="0"/>
            </a:endParaRPr>
          </a:p>
          <a:p>
            <a:r>
              <a:rPr lang="fr-FR" sz="1000" dirty="0">
                <a:latin typeface="Consolas" panose="020B0609020204030204" pitchFamily="49" charset="0"/>
              </a:rPr>
              <a:t>{</a:t>
            </a:r>
          </a:p>
          <a:p>
            <a:r>
              <a:rPr lang="fr-FR" sz="1000" dirty="0">
                <a:latin typeface="Consolas" panose="020B0609020204030204" pitchFamily="49" charset="0"/>
              </a:rPr>
              <a:t>    </a:t>
            </a:r>
            <a:r>
              <a:rPr lang="fr-FR" sz="1000" dirty="0">
                <a:solidFill>
                  <a:srgbClr val="0000FF"/>
                </a:solidFill>
                <a:latin typeface="Consolas" panose="020B0609020204030204" pitchFamily="49" charset="0"/>
              </a:rPr>
              <a:t>public</a:t>
            </a:r>
            <a:r>
              <a:rPr lang="fr-FR" sz="1000" dirty="0">
                <a:latin typeface="Consolas" panose="020B0609020204030204" pitchFamily="49" charset="0"/>
              </a:rPr>
              <a:t> </a:t>
            </a:r>
            <a:r>
              <a:rPr lang="fr-FR" sz="1000" dirty="0">
                <a:solidFill>
                  <a:srgbClr val="0000FF"/>
                </a:solidFill>
                <a:latin typeface="Consolas" panose="020B0609020204030204" pitchFamily="49" charset="0"/>
              </a:rPr>
              <a:t>string</a:t>
            </a:r>
            <a:r>
              <a:rPr lang="fr-FR" sz="1000" dirty="0">
                <a:latin typeface="Consolas" panose="020B0609020204030204" pitchFamily="49" charset="0"/>
              </a:rPr>
              <a:t> </a:t>
            </a:r>
            <a:r>
              <a:rPr lang="fr-FR" sz="1000" dirty="0" err="1">
                <a:latin typeface="Consolas" panose="020B0609020204030204" pitchFamily="49" charset="0"/>
              </a:rPr>
              <a:t>FirstName</a:t>
            </a:r>
            <a:r>
              <a:rPr lang="fr-FR" sz="1000" dirty="0">
                <a:latin typeface="Consolas" panose="020B0609020204030204" pitchFamily="49" charset="0"/>
              </a:rPr>
              <a:t> { </a:t>
            </a:r>
            <a:r>
              <a:rPr lang="fr-FR" sz="1000" dirty="0" err="1">
                <a:solidFill>
                  <a:srgbClr val="0000FF"/>
                </a:solidFill>
                <a:latin typeface="Consolas" panose="020B0609020204030204" pitchFamily="49" charset="0"/>
              </a:rPr>
              <a:t>get</a:t>
            </a:r>
            <a:r>
              <a:rPr lang="fr-FR" sz="1000" dirty="0">
                <a:latin typeface="Consolas" panose="020B0609020204030204" pitchFamily="49" charset="0"/>
              </a:rPr>
              <a:t>; </a:t>
            </a:r>
            <a:r>
              <a:rPr lang="fr-FR" sz="1000" dirty="0">
                <a:solidFill>
                  <a:srgbClr val="0000FF"/>
                </a:solidFill>
                <a:latin typeface="Consolas" panose="020B0609020204030204" pitchFamily="49" charset="0"/>
              </a:rPr>
              <a:t>set</a:t>
            </a:r>
            <a:r>
              <a:rPr lang="fr-FR" sz="1000" dirty="0">
                <a:latin typeface="Consolas" panose="020B0609020204030204" pitchFamily="49" charset="0"/>
              </a:rPr>
              <a:t>; }</a:t>
            </a:r>
          </a:p>
          <a:p>
            <a:r>
              <a:rPr lang="fr-FR" sz="1000" dirty="0">
                <a:latin typeface="Consolas" panose="020B0609020204030204" pitchFamily="49" charset="0"/>
              </a:rPr>
              <a:t>    </a:t>
            </a:r>
            <a:r>
              <a:rPr lang="fr-FR" sz="1000" dirty="0">
                <a:solidFill>
                  <a:srgbClr val="0000FF"/>
                </a:solidFill>
                <a:latin typeface="Consolas" panose="020B0609020204030204" pitchFamily="49" charset="0"/>
              </a:rPr>
              <a:t>public</a:t>
            </a:r>
            <a:r>
              <a:rPr lang="fr-FR" sz="1000" dirty="0">
                <a:latin typeface="Consolas" panose="020B0609020204030204" pitchFamily="49" charset="0"/>
              </a:rPr>
              <a:t> </a:t>
            </a:r>
            <a:r>
              <a:rPr lang="fr-FR" sz="1000" dirty="0">
                <a:solidFill>
                  <a:srgbClr val="0000FF"/>
                </a:solidFill>
                <a:latin typeface="Consolas" panose="020B0609020204030204" pitchFamily="49" charset="0"/>
              </a:rPr>
              <a:t>string</a:t>
            </a:r>
            <a:r>
              <a:rPr lang="fr-FR" sz="1000" dirty="0">
                <a:latin typeface="Consolas" panose="020B0609020204030204" pitchFamily="49" charset="0"/>
              </a:rPr>
              <a:t> </a:t>
            </a:r>
            <a:r>
              <a:rPr lang="fr-FR" sz="1000" dirty="0" err="1">
                <a:latin typeface="Consolas" panose="020B0609020204030204" pitchFamily="49" charset="0"/>
              </a:rPr>
              <a:t>LastName</a:t>
            </a:r>
            <a:r>
              <a:rPr lang="fr-FR" sz="1000" dirty="0">
                <a:latin typeface="Consolas" panose="020B0609020204030204" pitchFamily="49" charset="0"/>
              </a:rPr>
              <a:t> { </a:t>
            </a:r>
            <a:r>
              <a:rPr lang="fr-FR" sz="1000" dirty="0" err="1">
                <a:solidFill>
                  <a:srgbClr val="0000FF"/>
                </a:solidFill>
                <a:latin typeface="Consolas" panose="020B0609020204030204" pitchFamily="49" charset="0"/>
              </a:rPr>
              <a:t>get</a:t>
            </a:r>
            <a:r>
              <a:rPr lang="fr-FR" sz="1000" dirty="0">
                <a:latin typeface="Consolas" panose="020B0609020204030204" pitchFamily="49" charset="0"/>
              </a:rPr>
              <a:t>; </a:t>
            </a:r>
            <a:r>
              <a:rPr lang="fr-FR" sz="1000" dirty="0">
                <a:solidFill>
                  <a:srgbClr val="0000FF"/>
                </a:solidFill>
                <a:latin typeface="Consolas" panose="020B0609020204030204" pitchFamily="49" charset="0"/>
              </a:rPr>
              <a:t>set</a:t>
            </a:r>
            <a:r>
              <a:rPr lang="fr-FR" sz="1000" dirty="0">
                <a:latin typeface="Consolas" panose="020B0609020204030204" pitchFamily="49" charset="0"/>
              </a:rPr>
              <a:t>; }</a:t>
            </a:r>
          </a:p>
          <a:p>
            <a:r>
              <a:rPr lang="fr-FR" sz="1000" dirty="0">
                <a:latin typeface="Consolas" panose="020B0609020204030204" pitchFamily="49" charset="0"/>
              </a:rPr>
              <a:t>    </a:t>
            </a:r>
            <a:r>
              <a:rPr lang="fr-FR" sz="1000" dirty="0">
                <a:solidFill>
                  <a:srgbClr val="0000FF"/>
                </a:solidFill>
                <a:latin typeface="Consolas" panose="020B0609020204030204" pitchFamily="49" charset="0"/>
              </a:rPr>
              <a:t>public</a:t>
            </a:r>
            <a:r>
              <a:rPr lang="fr-FR" sz="1000" dirty="0">
                <a:latin typeface="Consolas" panose="020B0609020204030204" pitchFamily="49" charset="0"/>
              </a:rPr>
              <a:t> </a:t>
            </a:r>
            <a:r>
              <a:rPr lang="fr-FR" sz="1000" dirty="0" err="1">
                <a:solidFill>
                  <a:srgbClr val="2B91AF"/>
                </a:solidFill>
                <a:latin typeface="Consolas" panose="020B0609020204030204" pitchFamily="49" charset="0"/>
              </a:rPr>
              <a:t>PaymentInfo</a:t>
            </a:r>
            <a:r>
              <a:rPr lang="fr-FR" sz="1000" dirty="0">
                <a:latin typeface="Consolas" panose="020B0609020204030204" pitchFamily="49" charset="0"/>
              </a:rPr>
              <a:t> </a:t>
            </a:r>
            <a:r>
              <a:rPr lang="fr-FR" sz="1000" dirty="0" err="1">
                <a:latin typeface="Consolas" panose="020B0609020204030204" pitchFamily="49" charset="0"/>
              </a:rPr>
              <a:t>PaymentInfo</a:t>
            </a:r>
            <a:r>
              <a:rPr lang="fr-FR" sz="1000" dirty="0">
                <a:latin typeface="Consolas" panose="020B0609020204030204" pitchFamily="49" charset="0"/>
              </a:rPr>
              <a:t> { </a:t>
            </a:r>
            <a:r>
              <a:rPr lang="fr-FR" sz="1000" dirty="0" err="1">
                <a:solidFill>
                  <a:srgbClr val="0000FF"/>
                </a:solidFill>
                <a:latin typeface="Consolas" panose="020B0609020204030204" pitchFamily="49" charset="0"/>
              </a:rPr>
              <a:t>get</a:t>
            </a:r>
            <a:r>
              <a:rPr lang="fr-FR" sz="1000" dirty="0">
                <a:latin typeface="Consolas" panose="020B0609020204030204" pitchFamily="49" charset="0"/>
              </a:rPr>
              <a:t>; </a:t>
            </a:r>
            <a:r>
              <a:rPr lang="fr-FR" sz="1000" dirty="0">
                <a:solidFill>
                  <a:srgbClr val="0000FF"/>
                </a:solidFill>
                <a:latin typeface="Consolas" panose="020B0609020204030204" pitchFamily="49" charset="0"/>
              </a:rPr>
              <a:t>set</a:t>
            </a:r>
            <a:r>
              <a:rPr lang="fr-FR" sz="1000" dirty="0">
                <a:latin typeface="Consolas" panose="020B0609020204030204" pitchFamily="49" charset="0"/>
              </a:rPr>
              <a:t>; }</a:t>
            </a:r>
          </a:p>
          <a:p>
            <a:r>
              <a:rPr lang="fr-FR" sz="1000" dirty="0">
                <a:latin typeface="Consolas" panose="020B0609020204030204" pitchFamily="49" charset="0"/>
              </a:rPr>
              <a:t>}</a:t>
            </a:r>
          </a:p>
          <a:p>
            <a:endParaRPr lang="fr-FR" sz="1000" dirty="0">
              <a:latin typeface="Consolas" panose="020B0609020204030204" pitchFamily="49" charset="0"/>
            </a:endParaRPr>
          </a:p>
          <a:p>
            <a:r>
              <a:rPr lang="fr-FR" sz="1000" dirty="0">
                <a:solidFill>
                  <a:srgbClr val="0000FF"/>
                </a:solidFill>
                <a:latin typeface="Consolas" panose="020B0609020204030204" pitchFamily="49" charset="0"/>
              </a:rPr>
              <a:t>var </a:t>
            </a:r>
            <a:r>
              <a:rPr lang="fr-FR" sz="1000" dirty="0" err="1">
                <a:latin typeface="Consolas" panose="020B0609020204030204" pitchFamily="49" charset="0"/>
              </a:rPr>
              <a:t>orderByRoger</a:t>
            </a:r>
            <a:r>
              <a:rPr lang="fr-FR" sz="1000" dirty="0">
                <a:latin typeface="Consolas" panose="020B0609020204030204" pitchFamily="49" charset="0"/>
              </a:rPr>
              <a:t> = </a:t>
            </a:r>
            <a:r>
              <a:rPr lang="fr-FR" sz="1000" dirty="0">
                <a:solidFill>
                  <a:srgbClr val="0000FF"/>
                </a:solidFill>
                <a:latin typeface="Consolas" panose="020B0609020204030204" pitchFamily="49" charset="0"/>
              </a:rPr>
              <a:t>new</a:t>
            </a:r>
            <a:r>
              <a:rPr lang="fr-FR" sz="1000" dirty="0">
                <a:latin typeface="Consolas" panose="020B0609020204030204" pitchFamily="49" charset="0"/>
              </a:rPr>
              <a:t> </a:t>
            </a:r>
            <a:r>
              <a:rPr lang="fr-FR" sz="1000" dirty="0" err="1">
                <a:solidFill>
                  <a:srgbClr val="2B91AF"/>
                </a:solidFill>
                <a:latin typeface="Consolas" panose="020B0609020204030204" pitchFamily="49" charset="0"/>
              </a:rPr>
              <a:t>Order</a:t>
            </a:r>
            <a:endParaRPr lang="fr-FR" sz="1000" dirty="0">
              <a:solidFill>
                <a:srgbClr val="2B91AF"/>
              </a:solidFill>
              <a:latin typeface="Consolas" panose="020B0609020204030204" pitchFamily="49" charset="0"/>
            </a:endParaRPr>
          </a:p>
          <a:p>
            <a:r>
              <a:rPr lang="fr-FR" sz="1000" dirty="0">
                <a:latin typeface="Consolas" panose="020B0609020204030204" pitchFamily="49" charset="0"/>
              </a:rPr>
              <a:t>{</a:t>
            </a:r>
          </a:p>
          <a:p>
            <a:r>
              <a:rPr lang="fr-FR" sz="1000" dirty="0">
                <a:latin typeface="Consolas" panose="020B0609020204030204" pitchFamily="49" charset="0"/>
              </a:rPr>
              <a:t>    </a:t>
            </a:r>
            <a:r>
              <a:rPr lang="fr-FR" sz="1000" dirty="0" err="1">
                <a:latin typeface="Consolas" panose="020B0609020204030204" pitchFamily="49" charset="0"/>
              </a:rPr>
              <a:t>FirstName</a:t>
            </a:r>
            <a:r>
              <a:rPr lang="fr-FR" sz="1000" dirty="0">
                <a:latin typeface="Consolas" panose="020B0609020204030204" pitchFamily="49" charset="0"/>
              </a:rPr>
              <a:t> = </a:t>
            </a:r>
            <a:r>
              <a:rPr lang="fr-FR" sz="1000" dirty="0">
                <a:solidFill>
                  <a:srgbClr val="A31515"/>
                </a:solidFill>
                <a:latin typeface="Consolas" panose="020B0609020204030204" pitchFamily="49" charset="0"/>
              </a:rPr>
              <a:t>"Roger"</a:t>
            </a:r>
            <a:r>
              <a:rPr lang="fr-FR" sz="1000" dirty="0">
                <a:latin typeface="Consolas" panose="020B0609020204030204" pitchFamily="49" charset="0"/>
              </a:rPr>
              <a:t>,</a:t>
            </a:r>
          </a:p>
          <a:p>
            <a:r>
              <a:rPr lang="fr-FR" sz="1000" dirty="0">
                <a:latin typeface="Consolas" panose="020B0609020204030204" pitchFamily="49" charset="0"/>
              </a:rPr>
              <a:t>    </a:t>
            </a:r>
            <a:r>
              <a:rPr lang="fr-FR" sz="1000" dirty="0" err="1">
                <a:latin typeface="Consolas" panose="020B0609020204030204" pitchFamily="49" charset="0"/>
              </a:rPr>
              <a:t>LastName</a:t>
            </a:r>
            <a:r>
              <a:rPr lang="fr-FR" sz="1000" dirty="0">
                <a:latin typeface="Consolas" panose="020B0609020204030204" pitchFamily="49" charset="0"/>
              </a:rPr>
              <a:t> = </a:t>
            </a:r>
            <a:r>
              <a:rPr lang="fr-FR" sz="1000" dirty="0">
                <a:solidFill>
                  <a:srgbClr val="A31515"/>
                </a:solidFill>
                <a:latin typeface="Consolas" panose="020B0609020204030204" pitchFamily="49" charset="0"/>
              </a:rPr>
              <a:t>"Smith"</a:t>
            </a:r>
            <a:r>
              <a:rPr lang="fr-FR" sz="1000" dirty="0">
                <a:latin typeface="Consolas" panose="020B0609020204030204" pitchFamily="49" charset="0"/>
              </a:rPr>
              <a:t>,</a:t>
            </a:r>
          </a:p>
          <a:p>
            <a:r>
              <a:rPr lang="fr-FR" sz="1000" dirty="0">
                <a:latin typeface="Consolas" panose="020B0609020204030204" pitchFamily="49" charset="0"/>
              </a:rPr>
              <a:t>    </a:t>
            </a:r>
            <a:r>
              <a:rPr lang="fr-FR" sz="1000" dirty="0" err="1">
                <a:latin typeface="Consolas" panose="020B0609020204030204" pitchFamily="49" charset="0"/>
              </a:rPr>
              <a:t>PaymentInfo</a:t>
            </a:r>
            <a:r>
              <a:rPr lang="fr-FR" sz="1000" dirty="0">
                <a:latin typeface="Consolas" panose="020B0609020204030204" pitchFamily="49" charset="0"/>
              </a:rPr>
              <a:t> = </a:t>
            </a:r>
            <a:r>
              <a:rPr lang="fr-FR" sz="1000" dirty="0" err="1">
                <a:latin typeface="Consolas" panose="020B0609020204030204" pitchFamily="49" charset="0"/>
              </a:rPr>
              <a:t>PaymentInfo.Check</a:t>
            </a:r>
            <a:endParaRPr lang="fr-FR" sz="1000" dirty="0">
              <a:latin typeface="Consolas" panose="020B0609020204030204" pitchFamily="49" charset="0"/>
            </a:endParaRPr>
          </a:p>
          <a:p>
            <a:r>
              <a:rPr lang="fr-FR" sz="1000" dirty="0">
                <a:latin typeface="Consolas" panose="020B0609020204030204" pitchFamily="49" charset="0"/>
              </a:rPr>
              <a:t>};</a:t>
            </a:r>
          </a:p>
          <a:p>
            <a:endParaRPr lang="fr-FR" sz="1000" dirty="0">
              <a:latin typeface="Consolas" panose="020B0609020204030204" pitchFamily="49" charset="0"/>
            </a:endParaRPr>
          </a:p>
          <a:p>
            <a:r>
              <a:rPr lang="fr-FR" sz="1000" dirty="0">
                <a:solidFill>
                  <a:srgbClr val="0000FF"/>
                </a:solidFill>
                <a:latin typeface="Consolas" panose="020B0609020204030204" pitchFamily="49" charset="0"/>
              </a:rPr>
              <a:t>public</a:t>
            </a:r>
            <a:r>
              <a:rPr lang="fr-FR" sz="1000" dirty="0">
                <a:latin typeface="Consolas" panose="020B0609020204030204" pitchFamily="49" charset="0"/>
              </a:rPr>
              <a:t> </a:t>
            </a:r>
            <a:r>
              <a:rPr lang="fr-FR" sz="1000" dirty="0" err="1">
                <a:solidFill>
                  <a:srgbClr val="2B91AF"/>
                </a:solidFill>
                <a:latin typeface="Consolas" panose="020B0609020204030204" pitchFamily="49" charset="0"/>
              </a:rPr>
              <a:t>Order</a:t>
            </a:r>
            <a:r>
              <a:rPr lang="fr-FR" sz="1000" dirty="0">
                <a:latin typeface="Consolas" panose="020B0609020204030204" pitchFamily="49" charset="0"/>
              </a:rPr>
              <a:t> </a:t>
            </a:r>
            <a:r>
              <a:rPr lang="fr-FR" sz="1000" dirty="0" err="1">
                <a:latin typeface="Consolas" panose="020B0609020204030204" pitchFamily="49" charset="0"/>
              </a:rPr>
              <a:t>SetLastName</a:t>
            </a:r>
            <a:r>
              <a:rPr lang="fr-FR" sz="1000" dirty="0">
                <a:latin typeface="Consolas" panose="020B0609020204030204" pitchFamily="49" charset="0"/>
              </a:rPr>
              <a:t>(</a:t>
            </a:r>
            <a:r>
              <a:rPr lang="fr-FR" sz="1000" dirty="0" err="1">
                <a:solidFill>
                  <a:srgbClr val="2B91AF"/>
                </a:solidFill>
                <a:latin typeface="Consolas" panose="020B0609020204030204" pitchFamily="49" charset="0"/>
              </a:rPr>
              <a:t>Order</a:t>
            </a:r>
            <a:r>
              <a:rPr lang="fr-FR" sz="1000" dirty="0">
                <a:latin typeface="Consolas" panose="020B0609020204030204" pitchFamily="49" charset="0"/>
              </a:rPr>
              <a:t> </a:t>
            </a:r>
            <a:r>
              <a:rPr lang="fr-FR" sz="1000" dirty="0" err="1">
                <a:latin typeface="Consolas" panose="020B0609020204030204" pitchFamily="49" charset="0"/>
              </a:rPr>
              <a:t>order</a:t>
            </a:r>
            <a:r>
              <a:rPr lang="fr-FR" sz="1000" dirty="0">
                <a:latin typeface="Consolas" panose="020B0609020204030204" pitchFamily="49" charset="0"/>
              </a:rPr>
              <a:t>, </a:t>
            </a:r>
          </a:p>
          <a:p>
            <a:r>
              <a:rPr lang="fr-FR" sz="1000" dirty="0">
                <a:solidFill>
                  <a:srgbClr val="0000FF"/>
                </a:solidFill>
                <a:latin typeface="Consolas" panose="020B0609020204030204" pitchFamily="49" charset="0"/>
              </a:rPr>
              <a:t>                         string</a:t>
            </a:r>
            <a:r>
              <a:rPr lang="fr-FR" sz="1000" dirty="0">
                <a:latin typeface="Consolas" panose="020B0609020204030204" pitchFamily="49" charset="0"/>
              </a:rPr>
              <a:t> </a:t>
            </a:r>
            <a:r>
              <a:rPr lang="fr-FR" sz="1000" dirty="0" err="1">
                <a:latin typeface="Consolas" panose="020B0609020204030204" pitchFamily="49" charset="0"/>
              </a:rPr>
              <a:t>lastName</a:t>
            </a:r>
            <a:r>
              <a:rPr lang="fr-FR" sz="1000" dirty="0">
                <a:latin typeface="Consolas" panose="020B0609020204030204" pitchFamily="49" charset="0"/>
              </a:rPr>
              <a:t>)</a:t>
            </a:r>
          </a:p>
          <a:p>
            <a:r>
              <a:rPr lang="fr-FR" sz="1000" dirty="0">
                <a:latin typeface="Consolas" panose="020B0609020204030204" pitchFamily="49" charset="0"/>
              </a:rPr>
              <a:t>{</a:t>
            </a:r>
          </a:p>
          <a:p>
            <a:r>
              <a:rPr lang="fr-FR" sz="1000" dirty="0">
                <a:latin typeface="Consolas" panose="020B0609020204030204" pitchFamily="49" charset="0"/>
              </a:rPr>
              <a:t>    </a:t>
            </a:r>
            <a:r>
              <a:rPr lang="fr-FR" sz="1000" dirty="0" err="1">
                <a:latin typeface="Consolas" panose="020B0609020204030204" pitchFamily="49" charset="0"/>
              </a:rPr>
              <a:t>order.LastName</a:t>
            </a:r>
            <a:r>
              <a:rPr lang="fr-FR" sz="1000" dirty="0">
                <a:latin typeface="Consolas" panose="020B0609020204030204" pitchFamily="49" charset="0"/>
              </a:rPr>
              <a:t> = </a:t>
            </a:r>
            <a:r>
              <a:rPr lang="fr-FR" sz="1000" dirty="0" err="1">
                <a:latin typeface="Consolas" panose="020B0609020204030204" pitchFamily="49" charset="0"/>
              </a:rPr>
              <a:t>lastName</a:t>
            </a:r>
            <a:r>
              <a:rPr lang="fr-FR" sz="1000" dirty="0">
                <a:latin typeface="Consolas" panose="020B0609020204030204" pitchFamily="49" charset="0"/>
              </a:rPr>
              <a:t>;</a:t>
            </a:r>
          </a:p>
          <a:p>
            <a:r>
              <a:rPr lang="fr-FR" sz="1000" dirty="0">
                <a:latin typeface="Consolas" panose="020B0609020204030204" pitchFamily="49" charset="0"/>
              </a:rPr>
              <a:t>    </a:t>
            </a:r>
            <a:r>
              <a:rPr lang="fr-FR" sz="1000" dirty="0">
                <a:solidFill>
                  <a:srgbClr val="0000FF"/>
                </a:solidFill>
                <a:latin typeface="Consolas" panose="020B0609020204030204" pitchFamily="49" charset="0"/>
              </a:rPr>
              <a:t>return</a:t>
            </a:r>
            <a:r>
              <a:rPr lang="fr-FR" sz="1000" dirty="0">
                <a:latin typeface="Consolas" panose="020B0609020204030204" pitchFamily="49" charset="0"/>
              </a:rPr>
              <a:t> </a:t>
            </a:r>
            <a:r>
              <a:rPr lang="fr-FR" sz="1000" dirty="0" err="1">
                <a:latin typeface="Consolas" panose="020B0609020204030204" pitchFamily="49" charset="0"/>
              </a:rPr>
              <a:t>order</a:t>
            </a:r>
            <a:r>
              <a:rPr lang="fr-FR" sz="1000" dirty="0">
                <a:latin typeface="Consolas" panose="020B0609020204030204" pitchFamily="49" charset="0"/>
              </a:rPr>
              <a:t>;</a:t>
            </a:r>
          </a:p>
          <a:p>
            <a:r>
              <a:rPr lang="fr-FR" sz="1000" dirty="0">
                <a:latin typeface="Consolas" panose="020B0609020204030204" pitchFamily="49" charset="0"/>
              </a:rPr>
              <a:t>}</a:t>
            </a:r>
          </a:p>
          <a:p>
            <a:endParaRPr lang="fr-FR" sz="1000" dirty="0">
              <a:latin typeface="Consolas" panose="020B0609020204030204" pitchFamily="49" charset="0"/>
            </a:endParaRPr>
          </a:p>
          <a:p>
            <a:r>
              <a:rPr lang="fr-FR" sz="1000" dirty="0">
                <a:solidFill>
                  <a:srgbClr val="0000FF"/>
                </a:solidFill>
                <a:latin typeface="Consolas" panose="020B0609020204030204" pitchFamily="49" charset="0"/>
              </a:rPr>
              <a:t>var</a:t>
            </a:r>
            <a:r>
              <a:rPr lang="fr-FR" sz="1000" dirty="0">
                <a:latin typeface="Consolas" panose="020B0609020204030204" pitchFamily="49" charset="0"/>
              </a:rPr>
              <a:t> </a:t>
            </a:r>
            <a:r>
              <a:rPr lang="fr-FR" sz="1000" dirty="0" err="1">
                <a:latin typeface="Consolas" panose="020B0609020204030204" pitchFamily="49" charset="0"/>
              </a:rPr>
              <a:t>newOrder</a:t>
            </a:r>
            <a:r>
              <a:rPr lang="fr-FR" sz="1000" dirty="0">
                <a:latin typeface="Consolas" panose="020B0609020204030204" pitchFamily="49" charset="0"/>
              </a:rPr>
              <a:t> = </a:t>
            </a:r>
            <a:r>
              <a:rPr lang="fr-FR" sz="1000" dirty="0" err="1">
                <a:latin typeface="Consolas" panose="020B0609020204030204" pitchFamily="49" charset="0"/>
              </a:rPr>
              <a:t>SetLastName</a:t>
            </a:r>
            <a:r>
              <a:rPr lang="fr-FR" sz="1000" dirty="0">
                <a:latin typeface="Consolas" panose="020B0609020204030204" pitchFamily="49" charset="0"/>
              </a:rPr>
              <a:t>(</a:t>
            </a:r>
            <a:r>
              <a:rPr lang="fr-FR" sz="1000" dirty="0" err="1">
                <a:latin typeface="Consolas" panose="020B0609020204030204" pitchFamily="49" charset="0"/>
              </a:rPr>
              <a:t>order</a:t>
            </a:r>
            <a:r>
              <a:rPr lang="fr-FR" sz="1000" dirty="0">
                <a:latin typeface="Consolas" panose="020B0609020204030204" pitchFamily="49" charset="0"/>
              </a:rPr>
              <a:t>, </a:t>
            </a:r>
            <a:r>
              <a:rPr lang="fr-FR" sz="1000" dirty="0">
                <a:solidFill>
                  <a:srgbClr val="A31515"/>
                </a:solidFill>
                <a:latin typeface="Consolas" panose="020B0609020204030204" pitchFamily="49" charset="0"/>
              </a:rPr>
              <a:t>"</a:t>
            </a:r>
            <a:r>
              <a:rPr lang="fr-FR" sz="1000" dirty="0" err="1">
                <a:solidFill>
                  <a:srgbClr val="A31515"/>
                </a:solidFill>
                <a:latin typeface="Consolas" panose="020B0609020204030204" pitchFamily="49" charset="0"/>
              </a:rPr>
              <a:t>Doe</a:t>
            </a:r>
            <a:r>
              <a:rPr lang="fr-FR" sz="1000" dirty="0">
                <a:solidFill>
                  <a:srgbClr val="A31515"/>
                </a:solidFill>
                <a:latin typeface="Consolas" panose="020B0609020204030204" pitchFamily="49" charset="0"/>
              </a:rPr>
              <a:t>"</a:t>
            </a:r>
            <a:r>
              <a:rPr lang="fr-FR" sz="1000" dirty="0">
                <a:latin typeface="Consolas" panose="020B0609020204030204" pitchFamily="49" charset="0"/>
              </a:rPr>
              <a:t>);</a:t>
            </a:r>
          </a:p>
        </p:txBody>
      </p:sp>
      <p:sp>
        <p:nvSpPr>
          <p:cNvPr id="8" name="TextBox 7">
            <a:extLst>
              <a:ext uri="{FF2B5EF4-FFF2-40B4-BE49-F238E27FC236}">
                <a16:creationId xmlns:a16="http://schemas.microsoft.com/office/drawing/2014/main" id="{E5C041AA-AFE5-874D-8307-0BB22C1470EB}"/>
              </a:ext>
            </a:extLst>
          </p:cNvPr>
          <p:cNvSpPr txBox="1"/>
          <p:nvPr/>
        </p:nvSpPr>
        <p:spPr>
          <a:xfrm>
            <a:off x="4824549" y="1043630"/>
            <a:ext cx="3957142" cy="3965864"/>
          </a:xfrm>
          <a:prstGeom prst="rect">
            <a:avLst/>
          </a:prstGeom>
          <a:noFill/>
          <a:ln w="28575">
            <a:solidFill>
              <a:schemeClr val="tx1">
                <a:lumMod val="75000"/>
                <a:lumOff val="25000"/>
              </a:schemeClr>
            </a:solidFill>
          </a:ln>
        </p:spPr>
        <p:txBody>
          <a:bodyPr wrap="none" rtlCol="0">
            <a:normAutofit fontScale="92500" lnSpcReduction="20000"/>
          </a:bodyPr>
          <a:lstStyle/>
          <a:p>
            <a:pPr>
              <a:lnSpc>
                <a:spcPct val="110000"/>
              </a:lnSpc>
            </a:pPr>
            <a:r>
              <a:rPr lang="fr-FR" sz="1100" dirty="0">
                <a:solidFill>
                  <a:srgbClr val="0000FF"/>
                </a:solidFill>
                <a:latin typeface="Consolas" panose="020B0609020204030204" pitchFamily="49" charset="0"/>
              </a:rPr>
              <a:t>type</a:t>
            </a:r>
            <a:r>
              <a:rPr lang="fr-FR" sz="1100" dirty="0">
                <a:latin typeface="Consolas" panose="020B0609020204030204" pitchFamily="49" charset="0"/>
              </a:rPr>
              <a:t> </a:t>
            </a:r>
            <a:r>
              <a:rPr lang="fr-FR" sz="1100" dirty="0" err="1">
                <a:solidFill>
                  <a:srgbClr val="5F9AC2"/>
                </a:solidFill>
                <a:latin typeface="Consolas" panose="020B0609020204030204" pitchFamily="49" charset="0"/>
              </a:rPr>
              <a:t>PaymentInfo</a:t>
            </a:r>
            <a:r>
              <a:rPr lang="fr-FR" sz="1100" dirty="0">
                <a:latin typeface="Consolas" panose="020B0609020204030204" pitchFamily="49" charset="0"/>
              </a:rPr>
              <a:t> = </a:t>
            </a:r>
            <a:r>
              <a:rPr lang="fr-FR" sz="1100" dirty="0">
                <a:solidFill>
                  <a:srgbClr val="5F9AC2"/>
                </a:solidFill>
                <a:latin typeface="Consolas" panose="020B0609020204030204" pitchFamily="49" charset="0"/>
              </a:rPr>
              <a:t>Check</a:t>
            </a:r>
            <a:r>
              <a:rPr lang="fr-FR" sz="1100" dirty="0">
                <a:latin typeface="Consolas" panose="020B0609020204030204" pitchFamily="49" charset="0"/>
              </a:rPr>
              <a:t> | </a:t>
            </a:r>
            <a:r>
              <a:rPr lang="fr-FR" sz="1100" dirty="0" err="1">
                <a:solidFill>
                  <a:srgbClr val="5F9AC2"/>
                </a:solidFill>
                <a:latin typeface="Consolas" panose="020B0609020204030204" pitchFamily="49" charset="0"/>
              </a:rPr>
              <a:t>CreditCard</a:t>
            </a:r>
            <a:endParaRPr lang="fr-FR" sz="1100" dirty="0">
              <a:solidFill>
                <a:srgbClr val="5F9AC2"/>
              </a:solidFill>
              <a:latin typeface="Consolas" panose="020B0609020204030204" pitchFamily="49" charset="0"/>
            </a:endParaRPr>
          </a:p>
          <a:p>
            <a:pPr>
              <a:lnSpc>
                <a:spcPct val="110000"/>
              </a:lnSpc>
            </a:pPr>
            <a:endParaRPr lang="fr-FR" sz="1100" dirty="0">
              <a:latin typeface="Consolas" panose="020B0609020204030204" pitchFamily="49" charset="0"/>
            </a:endParaRPr>
          </a:p>
          <a:p>
            <a:pPr>
              <a:lnSpc>
                <a:spcPct val="110000"/>
              </a:lnSpc>
            </a:pPr>
            <a:r>
              <a:rPr lang="fr-FR" sz="1100" dirty="0">
                <a:solidFill>
                  <a:srgbClr val="0000FF"/>
                </a:solidFill>
                <a:latin typeface="Consolas" panose="020B0609020204030204" pitchFamily="49" charset="0"/>
              </a:rPr>
              <a:t>type</a:t>
            </a:r>
            <a:r>
              <a:rPr lang="fr-FR" sz="1100" dirty="0">
                <a:latin typeface="Consolas" panose="020B0609020204030204" pitchFamily="49" charset="0"/>
              </a:rPr>
              <a:t> </a:t>
            </a:r>
            <a:r>
              <a:rPr lang="fr-FR" sz="1100" dirty="0" err="1">
                <a:solidFill>
                  <a:srgbClr val="5F9AC2"/>
                </a:solidFill>
                <a:latin typeface="Consolas" panose="020B0609020204030204" pitchFamily="49" charset="0"/>
              </a:rPr>
              <a:t>Order</a:t>
            </a:r>
            <a:r>
              <a:rPr lang="fr-FR" sz="1100" dirty="0">
                <a:latin typeface="Consolas" panose="020B0609020204030204" pitchFamily="49" charset="0"/>
              </a:rPr>
              <a:t> =</a:t>
            </a:r>
          </a:p>
          <a:p>
            <a:pPr>
              <a:lnSpc>
                <a:spcPct val="110000"/>
              </a:lnSpc>
            </a:pPr>
            <a:r>
              <a:rPr lang="fr-FR" sz="1100" dirty="0">
                <a:latin typeface="Consolas" panose="020B0609020204030204" pitchFamily="49" charset="0"/>
              </a:rPr>
              <a:t>    {</a:t>
            </a:r>
          </a:p>
          <a:p>
            <a:pPr>
              <a:lnSpc>
                <a:spcPct val="110000"/>
              </a:lnSpc>
            </a:pPr>
            <a:r>
              <a:rPr lang="fr-FR" sz="1100" dirty="0">
                <a:latin typeface="Consolas" panose="020B0609020204030204" pitchFamily="49" charset="0"/>
              </a:rPr>
              <a:t>        </a:t>
            </a:r>
            <a:r>
              <a:rPr lang="fr-FR" sz="1100" dirty="0" err="1">
                <a:latin typeface="Consolas" panose="020B0609020204030204" pitchFamily="49" charset="0"/>
              </a:rPr>
              <a:t>FirstName</a:t>
            </a:r>
            <a:r>
              <a:rPr lang="fr-FR" sz="1100" dirty="0">
                <a:latin typeface="Consolas" panose="020B0609020204030204" pitchFamily="49" charset="0"/>
              </a:rPr>
              <a:t>: </a:t>
            </a:r>
            <a:r>
              <a:rPr lang="fr-FR" sz="1100" dirty="0">
                <a:solidFill>
                  <a:srgbClr val="0000FF"/>
                </a:solidFill>
                <a:latin typeface="Consolas" panose="020B0609020204030204" pitchFamily="49" charset="0"/>
              </a:rPr>
              <a:t>string</a:t>
            </a:r>
          </a:p>
          <a:p>
            <a:pPr>
              <a:lnSpc>
                <a:spcPct val="110000"/>
              </a:lnSpc>
            </a:pPr>
            <a:r>
              <a:rPr lang="fr-FR" sz="1100" dirty="0">
                <a:latin typeface="Consolas" panose="020B0609020204030204" pitchFamily="49" charset="0"/>
              </a:rPr>
              <a:t>        </a:t>
            </a:r>
            <a:r>
              <a:rPr lang="fr-FR" sz="1100" dirty="0" err="1">
                <a:latin typeface="Consolas" panose="020B0609020204030204" pitchFamily="49" charset="0"/>
              </a:rPr>
              <a:t>LastName</a:t>
            </a:r>
            <a:r>
              <a:rPr lang="fr-FR" sz="1100" dirty="0">
                <a:latin typeface="Consolas" panose="020B0609020204030204" pitchFamily="49" charset="0"/>
              </a:rPr>
              <a:t>: </a:t>
            </a:r>
            <a:r>
              <a:rPr lang="fr-FR" sz="1100" dirty="0">
                <a:solidFill>
                  <a:srgbClr val="0000FF"/>
                </a:solidFill>
                <a:latin typeface="Consolas" panose="020B0609020204030204" pitchFamily="49" charset="0"/>
              </a:rPr>
              <a:t>string</a:t>
            </a:r>
          </a:p>
          <a:p>
            <a:pPr>
              <a:lnSpc>
                <a:spcPct val="110000"/>
              </a:lnSpc>
            </a:pPr>
            <a:r>
              <a:rPr lang="fr-FR" sz="1100" dirty="0">
                <a:latin typeface="Consolas" panose="020B0609020204030204" pitchFamily="49" charset="0"/>
              </a:rPr>
              <a:t>        </a:t>
            </a:r>
            <a:r>
              <a:rPr lang="fr-FR" sz="1100" dirty="0" err="1">
                <a:latin typeface="Consolas" panose="020B0609020204030204" pitchFamily="49" charset="0"/>
              </a:rPr>
              <a:t>PaymentInfo</a:t>
            </a:r>
            <a:r>
              <a:rPr lang="fr-FR" sz="1100" dirty="0">
                <a:latin typeface="Consolas" panose="020B0609020204030204" pitchFamily="49" charset="0"/>
              </a:rPr>
              <a:t>: </a:t>
            </a:r>
            <a:r>
              <a:rPr lang="fr-FR" sz="1100" dirty="0" err="1">
                <a:solidFill>
                  <a:srgbClr val="5F9AC2"/>
                </a:solidFill>
                <a:latin typeface="Consolas" panose="020B0609020204030204" pitchFamily="49" charset="0"/>
              </a:rPr>
              <a:t>PaymentInfo</a:t>
            </a:r>
            <a:endParaRPr lang="fr-FR" sz="1100" dirty="0">
              <a:solidFill>
                <a:srgbClr val="5F9AC2"/>
              </a:solidFill>
              <a:latin typeface="Consolas" panose="020B0609020204030204" pitchFamily="49" charset="0"/>
            </a:endParaRPr>
          </a:p>
          <a:p>
            <a:pPr>
              <a:lnSpc>
                <a:spcPct val="110000"/>
              </a:lnSpc>
            </a:pPr>
            <a:r>
              <a:rPr lang="fr-FR" sz="1100" dirty="0">
                <a:latin typeface="Consolas" panose="020B0609020204030204" pitchFamily="49" charset="0"/>
              </a:rPr>
              <a:t>    }</a:t>
            </a:r>
            <a:br>
              <a:rPr lang="fr-FR" sz="1100" dirty="0">
                <a:latin typeface="Consolas" panose="020B0609020204030204" pitchFamily="49" charset="0"/>
              </a:rPr>
            </a:br>
            <a:endParaRPr lang="fr-FR" sz="1100" dirty="0">
              <a:latin typeface="Consolas" panose="020B0609020204030204" pitchFamily="49" charset="0"/>
            </a:endParaRPr>
          </a:p>
          <a:p>
            <a:pPr>
              <a:lnSpc>
                <a:spcPct val="110000"/>
              </a:lnSpc>
            </a:pPr>
            <a:r>
              <a:rPr lang="fr-FR" sz="1100" dirty="0">
                <a:solidFill>
                  <a:srgbClr val="0000FF"/>
                </a:solidFill>
                <a:latin typeface="Consolas" panose="020B0609020204030204" pitchFamily="49" charset="0"/>
              </a:rPr>
              <a:t>let</a:t>
            </a:r>
            <a:r>
              <a:rPr lang="fr-FR" sz="1100" dirty="0">
                <a:latin typeface="Consolas" panose="020B0609020204030204" pitchFamily="49" charset="0"/>
              </a:rPr>
              <a:t> </a:t>
            </a:r>
            <a:r>
              <a:rPr lang="fr-FR" sz="1100" dirty="0" err="1">
                <a:latin typeface="Consolas" panose="020B0609020204030204" pitchFamily="49" charset="0"/>
              </a:rPr>
              <a:t>orderByRoger</a:t>
            </a:r>
            <a:r>
              <a:rPr lang="fr-FR" sz="1100" dirty="0">
                <a:latin typeface="Consolas" panose="020B0609020204030204" pitchFamily="49" charset="0"/>
              </a:rPr>
              <a:t> =</a:t>
            </a:r>
          </a:p>
          <a:p>
            <a:pPr>
              <a:lnSpc>
                <a:spcPct val="110000"/>
              </a:lnSpc>
            </a:pPr>
            <a:r>
              <a:rPr lang="fr-FR" sz="1100" dirty="0">
                <a:latin typeface="Consolas" panose="020B0609020204030204" pitchFamily="49" charset="0"/>
              </a:rPr>
              <a:t>    { </a:t>
            </a:r>
            <a:r>
              <a:rPr lang="fr-FR" sz="1100" dirty="0" err="1">
                <a:latin typeface="Consolas" panose="020B0609020204030204" pitchFamily="49" charset="0"/>
              </a:rPr>
              <a:t>FirstName</a:t>
            </a:r>
            <a:r>
              <a:rPr lang="fr-FR" sz="1100" dirty="0">
                <a:latin typeface="Consolas" panose="020B0609020204030204" pitchFamily="49" charset="0"/>
              </a:rPr>
              <a:t> = </a:t>
            </a:r>
            <a:r>
              <a:rPr lang="fr-FR" sz="1100" dirty="0">
                <a:solidFill>
                  <a:srgbClr val="A31515"/>
                </a:solidFill>
                <a:latin typeface="Consolas" panose="020B0609020204030204" pitchFamily="49" charset="0"/>
              </a:rPr>
              <a:t>"Roger"</a:t>
            </a:r>
            <a:endParaRPr lang="fr-FR" sz="1100" dirty="0">
              <a:latin typeface="Consolas" panose="020B0609020204030204" pitchFamily="49" charset="0"/>
            </a:endParaRPr>
          </a:p>
          <a:p>
            <a:pPr>
              <a:lnSpc>
                <a:spcPct val="110000"/>
              </a:lnSpc>
            </a:pPr>
            <a:r>
              <a:rPr lang="fr-FR" sz="1100" dirty="0">
                <a:latin typeface="Consolas" panose="020B0609020204030204" pitchFamily="49" charset="0"/>
              </a:rPr>
              <a:t>      </a:t>
            </a:r>
            <a:r>
              <a:rPr lang="fr-FR" sz="1100" dirty="0" err="1">
                <a:latin typeface="Consolas" panose="020B0609020204030204" pitchFamily="49" charset="0"/>
              </a:rPr>
              <a:t>LastName</a:t>
            </a:r>
            <a:r>
              <a:rPr lang="fr-FR" sz="1100" dirty="0">
                <a:latin typeface="Consolas" panose="020B0609020204030204" pitchFamily="49" charset="0"/>
              </a:rPr>
              <a:t> = </a:t>
            </a:r>
            <a:r>
              <a:rPr lang="fr-FR" sz="1100" dirty="0">
                <a:solidFill>
                  <a:srgbClr val="A31515"/>
                </a:solidFill>
                <a:latin typeface="Consolas" panose="020B0609020204030204" pitchFamily="49" charset="0"/>
              </a:rPr>
              <a:t>"Smith"</a:t>
            </a:r>
          </a:p>
          <a:p>
            <a:pPr>
              <a:lnSpc>
                <a:spcPct val="110000"/>
              </a:lnSpc>
            </a:pPr>
            <a:r>
              <a:rPr lang="fr-FR" sz="1100" dirty="0">
                <a:latin typeface="Consolas" panose="020B0609020204030204" pitchFamily="49" charset="0"/>
              </a:rPr>
              <a:t>      </a:t>
            </a:r>
            <a:r>
              <a:rPr lang="fr-FR" sz="1100" dirty="0" err="1">
                <a:latin typeface="Consolas" panose="020B0609020204030204" pitchFamily="49" charset="0"/>
              </a:rPr>
              <a:t>PaymentInfo</a:t>
            </a:r>
            <a:r>
              <a:rPr lang="fr-FR" sz="1100" dirty="0">
                <a:latin typeface="Consolas" panose="020B0609020204030204" pitchFamily="49" charset="0"/>
              </a:rPr>
              <a:t> = </a:t>
            </a:r>
            <a:r>
              <a:rPr lang="fr-FR" sz="1100" dirty="0">
                <a:solidFill>
                  <a:srgbClr val="5F9AC2"/>
                </a:solidFill>
                <a:latin typeface="Consolas" panose="020B0609020204030204" pitchFamily="49" charset="0"/>
              </a:rPr>
              <a:t>Check</a:t>
            </a:r>
            <a:r>
              <a:rPr lang="fr-FR" sz="1100" dirty="0">
                <a:latin typeface="Consolas" panose="020B0609020204030204" pitchFamily="49" charset="0"/>
              </a:rPr>
              <a:t> }</a:t>
            </a:r>
          </a:p>
          <a:p>
            <a:pPr>
              <a:lnSpc>
                <a:spcPct val="110000"/>
              </a:lnSpc>
            </a:pPr>
            <a:endParaRPr lang="fr-FR" sz="1100" dirty="0">
              <a:latin typeface="Consolas" panose="020B0609020204030204" pitchFamily="49" charset="0"/>
            </a:endParaRPr>
          </a:p>
          <a:p>
            <a:pPr>
              <a:lnSpc>
                <a:spcPct val="110000"/>
              </a:lnSpc>
            </a:pPr>
            <a:r>
              <a:rPr lang="fr-FR" sz="1100" dirty="0">
                <a:solidFill>
                  <a:srgbClr val="0000FF"/>
                </a:solidFill>
                <a:latin typeface="Consolas" panose="020B0609020204030204" pitchFamily="49" charset="0"/>
              </a:rPr>
              <a:t>let</a:t>
            </a:r>
            <a:r>
              <a:rPr lang="fr-FR" sz="1100" dirty="0">
                <a:latin typeface="Consolas" panose="020B0609020204030204" pitchFamily="49" charset="0"/>
              </a:rPr>
              <a:t> </a:t>
            </a:r>
            <a:r>
              <a:rPr lang="fr-FR" sz="1100" dirty="0" err="1">
                <a:latin typeface="Consolas" panose="020B0609020204030204" pitchFamily="49" charset="0"/>
              </a:rPr>
              <a:t>setLastName</a:t>
            </a:r>
            <a:r>
              <a:rPr lang="fr-FR" sz="1100" dirty="0">
                <a:latin typeface="Consolas" panose="020B0609020204030204" pitchFamily="49" charset="0"/>
              </a:rPr>
              <a:t> </a:t>
            </a:r>
            <a:r>
              <a:rPr lang="fr-FR" sz="1100" dirty="0" err="1">
                <a:latin typeface="Consolas" panose="020B0609020204030204" pitchFamily="49" charset="0"/>
              </a:rPr>
              <a:t>lastName</a:t>
            </a:r>
            <a:r>
              <a:rPr lang="fr-FR" sz="1100" dirty="0">
                <a:latin typeface="Consolas" panose="020B0609020204030204" pitchFamily="49" charset="0"/>
              </a:rPr>
              <a:t> </a:t>
            </a:r>
            <a:r>
              <a:rPr lang="fr-FR" sz="1100" dirty="0" err="1">
                <a:latin typeface="Consolas" panose="020B0609020204030204" pitchFamily="49" charset="0"/>
              </a:rPr>
              <a:t>order</a:t>
            </a:r>
            <a:r>
              <a:rPr lang="fr-FR" sz="1100" dirty="0">
                <a:latin typeface="Consolas" panose="020B0609020204030204" pitchFamily="49" charset="0"/>
              </a:rPr>
              <a:t> =</a:t>
            </a:r>
          </a:p>
          <a:p>
            <a:pPr>
              <a:lnSpc>
                <a:spcPct val="110000"/>
              </a:lnSpc>
            </a:pPr>
            <a:r>
              <a:rPr lang="fr-FR" sz="1100" dirty="0">
                <a:latin typeface="Consolas" panose="020B0609020204030204" pitchFamily="49" charset="0"/>
              </a:rPr>
              <a:t>    { </a:t>
            </a:r>
            <a:r>
              <a:rPr lang="fr-FR" sz="1100" dirty="0" err="1">
                <a:latin typeface="Consolas" panose="020B0609020204030204" pitchFamily="49" charset="0"/>
              </a:rPr>
              <a:t>order</a:t>
            </a:r>
            <a:r>
              <a:rPr lang="fr-FR" sz="1100" dirty="0">
                <a:latin typeface="Consolas" panose="020B0609020204030204" pitchFamily="49" charset="0"/>
              </a:rPr>
              <a:t> </a:t>
            </a:r>
            <a:r>
              <a:rPr lang="fr-FR" sz="1100" dirty="0" err="1">
                <a:solidFill>
                  <a:srgbClr val="0000FF"/>
                </a:solidFill>
                <a:latin typeface="Consolas" panose="020B0609020204030204" pitchFamily="49" charset="0"/>
              </a:rPr>
              <a:t>with</a:t>
            </a:r>
            <a:r>
              <a:rPr lang="fr-FR" sz="1100" dirty="0">
                <a:latin typeface="Consolas" panose="020B0609020204030204" pitchFamily="49" charset="0"/>
              </a:rPr>
              <a:t> </a:t>
            </a:r>
            <a:r>
              <a:rPr lang="fr-FR" sz="1100" dirty="0" err="1">
                <a:latin typeface="Consolas" panose="020B0609020204030204" pitchFamily="49" charset="0"/>
              </a:rPr>
              <a:t>LastName</a:t>
            </a:r>
            <a:r>
              <a:rPr lang="fr-FR" sz="1100" dirty="0">
                <a:latin typeface="Consolas" panose="020B0609020204030204" pitchFamily="49" charset="0"/>
              </a:rPr>
              <a:t> = </a:t>
            </a:r>
            <a:r>
              <a:rPr lang="fr-FR" sz="1100" dirty="0" err="1">
                <a:latin typeface="Consolas" panose="020B0609020204030204" pitchFamily="49" charset="0"/>
              </a:rPr>
              <a:t>lastName</a:t>
            </a:r>
            <a:r>
              <a:rPr lang="fr-FR" sz="1100" dirty="0">
                <a:latin typeface="Consolas" panose="020B0609020204030204" pitchFamily="49" charset="0"/>
              </a:rPr>
              <a:t> }</a:t>
            </a:r>
          </a:p>
          <a:p>
            <a:pPr>
              <a:lnSpc>
                <a:spcPct val="110000"/>
              </a:lnSpc>
            </a:pPr>
            <a:endParaRPr lang="fr-FR" sz="1100" dirty="0">
              <a:latin typeface="Consolas" panose="020B0609020204030204" pitchFamily="49" charset="0"/>
            </a:endParaRPr>
          </a:p>
          <a:p>
            <a:pPr>
              <a:lnSpc>
                <a:spcPct val="110000"/>
              </a:lnSpc>
            </a:pPr>
            <a:r>
              <a:rPr lang="fr-FR" sz="1100" dirty="0">
                <a:solidFill>
                  <a:srgbClr val="0000FF"/>
                </a:solidFill>
                <a:latin typeface="Consolas" panose="020B0609020204030204" pitchFamily="49" charset="0"/>
              </a:rPr>
              <a:t>let</a:t>
            </a:r>
            <a:r>
              <a:rPr lang="fr-FR" sz="1100" dirty="0">
                <a:latin typeface="Consolas" panose="020B0609020204030204" pitchFamily="49" charset="0"/>
              </a:rPr>
              <a:t> </a:t>
            </a:r>
            <a:r>
              <a:rPr lang="fr-FR" sz="1100" dirty="0" err="1">
                <a:latin typeface="Consolas" panose="020B0609020204030204" pitchFamily="49" charset="0"/>
              </a:rPr>
              <a:t>newOrder</a:t>
            </a:r>
            <a:r>
              <a:rPr lang="fr-FR" sz="1100" dirty="0">
                <a:latin typeface="Consolas" panose="020B0609020204030204" pitchFamily="49" charset="0"/>
              </a:rPr>
              <a:t> = </a:t>
            </a:r>
            <a:r>
              <a:rPr lang="fr-FR" sz="1100" dirty="0" err="1">
                <a:latin typeface="Consolas" panose="020B0609020204030204" pitchFamily="49" charset="0"/>
              </a:rPr>
              <a:t>setLastName</a:t>
            </a:r>
            <a:r>
              <a:rPr lang="fr-FR" sz="1100" dirty="0">
                <a:latin typeface="Consolas" panose="020B0609020204030204" pitchFamily="49" charset="0"/>
              </a:rPr>
              <a:t> </a:t>
            </a:r>
            <a:r>
              <a:rPr lang="fr-FR" sz="1100" dirty="0">
                <a:solidFill>
                  <a:srgbClr val="A31515"/>
                </a:solidFill>
                <a:latin typeface="Consolas" panose="020B0609020204030204" pitchFamily="49" charset="0"/>
              </a:rPr>
              <a:t>"</a:t>
            </a:r>
            <a:r>
              <a:rPr lang="fr-FR" sz="1100" dirty="0" err="1">
                <a:solidFill>
                  <a:srgbClr val="A31515"/>
                </a:solidFill>
                <a:latin typeface="Consolas" panose="020B0609020204030204" pitchFamily="49" charset="0"/>
              </a:rPr>
              <a:t>Doe</a:t>
            </a:r>
            <a:r>
              <a:rPr lang="fr-FR" sz="1100" dirty="0">
                <a:solidFill>
                  <a:srgbClr val="A31515"/>
                </a:solidFill>
                <a:latin typeface="Consolas" panose="020B0609020204030204" pitchFamily="49" charset="0"/>
              </a:rPr>
              <a:t>"</a:t>
            </a:r>
            <a:r>
              <a:rPr lang="fr-FR" sz="1100" dirty="0">
                <a:latin typeface="Consolas" panose="020B0609020204030204" pitchFamily="49" charset="0"/>
              </a:rPr>
              <a:t> </a:t>
            </a:r>
            <a:r>
              <a:rPr lang="fr-FR" sz="1100" dirty="0" err="1">
                <a:latin typeface="Consolas" panose="020B0609020204030204" pitchFamily="49" charset="0"/>
              </a:rPr>
              <a:t>orderByRoger</a:t>
            </a:r>
            <a:endParaRPr lang="fr-FR" sz="1100" dirty="0">
              <a:latin typeface="Consolas" panose="020B0609020204030204" pitchFamily="49" charset="0"/>
            </a:endParaRPr>
          </a:p>
          <a:p>
            <a:pPr>
              <a:lnSpc>
                <a:spcPct val="110000"/>
              </a:lnSpc>
            </a:pPr>
            <a:endParaRPr lang="fr-FR" sz="1100" dirty="0">
              <a:latin typeface="Consolas" panose="020B0609020204030204" pitchFamily="49" charset="0"/>
            </a:endParaRPr>
          </a:p>
          <a:p>
            <a:pPr>
              <a:lnSpc>
                <a:spcPct val="110000"/>
              </a:lnSpc>
            </a:pPr>
            <a:r>
              <a:rPr lang="fr-FR" sz="1100" dirty="0">
                <a:solidFill>
                  <a:srgbClr val="0000FF"/>
                </a:solidFill>
                <a:latin typeface="Consolas" panose="020B0609020204030204" pitchFamily="49" charset="0"/>
              </a:rPr>
              <a:t>let</a:t>
            </a:r>
            <a:r>
              <a:rPr lang="fr-FR" sz="1100" dirty="0">
                <a:latin typeface="Consolas" panose="020B0609020204030204" pitchFamily="49" charset="0"/>
              </a:rPr>
              <a:t> </a:t>
            </a:r>
            <a:r>
              <a:rPr lang="fr-FR" sz="1100" dirty="0" err="1">
                <a:latin typeface="Consolas" panose="020B0609020204030204" pitchFamily="49" charset="0"/>
              </a:rPr>
              <a:t>processOrder</a:t>
            </a:r>
            <a:r>
              <a:rPr lang="fr-FR" sz="1100" dirty="0">
                <a:latin typeface="Consolas" panose="020B0609020204030204" pitchFamily="49" charset="0"/>
              </a:rPr>
              <a:t> (o: </a:t>
            </a:r>
            <a:r>
              <a:rPr lang="fr-FR" sz="1100" dirty="0" err="1">
                <a:solidFill>
                  <a:srgbClr val="5F9AC2"/>
                </a:solidFill>
                <a:latin typeface="Consolas" panose="020B0609020204030204" pitchFamily="49" charset="0"/>
              </a:rPr>
              <a:t>Order</a:t>
            </a:r>
            <a:r>
              <a:rPr lang="fr-FR" sz="1100" dirty="0">
                <a:latin typeface="Consolas" panose="020B0609020204030204" pitchFamily="49" charset="0"/>
              </a:rPr>
              <a:t>) =</a:t>
            </a:r>
          </a:p>
          <a:p>
            <a:pPr>
              <a:lnSpc>
                <a:spcPct val="110000"/>
              </a:lnSpc>
            </a:pPr>
            <a:r>
              <a:rPr lang="fr-FR" sz="1100" dirty="0">
                <a:latin typeface="Consolas" panose="020B0609020204030204" pitchFamily="49" charset="0"/>
              </a:rPr>
              <a:t>    </a:t>
            </a:r>
            <a:r>
              <a:rPr lang="fr-FR" sz="1100" dirty="0">
                <a:solidFill>
                  <a:srgbClr val="0000FF"/>
                </a:solidFill>
                <a:latin typeface="Consolas" panose="020B0609020204030204" pitchFamily="49" charset="0"/>
              </a:rPr>
              <a:t>match</a:t>
            </a:r>
            <a:r>
              <a:rPr lang="fr-FR" sz="1100" dirty="0">
                <a:latin typeface="Consolas" panose="020B0609020204030204" pitchFamily="49" charset="0"/>
              </a:rPr>
              <a:t> </a:t>
            </a:r>
            <a:r>
              <a:rPr lang="fr-FR" sz="1100" dirty="0" err="1">
                <a:latin typeface="Consolas" panose="020B0609020204030204" pitchFamily="49" charset="0"/>
              </a:rPr>
              <a:t>o.PaymentInfo</a:t>
            </a:r>
            <a:r>
              <a:rPr lang="fr-FR" sz="1100" dirty="0">
                <a:latin typeface="Consolas" panose="020B0609020204030204" pitchFamily="49" charset="0"/>
              </a:rPr>
              <a:t> </a:t>
            </a:r>
            <a:r>
              <a:rPr lang="fr-FR" sz="1100" dirty="0" err="1">
                <a:solidFill>
                  <a:srgbClr val="0000FF"/>
                </a:solidFill>
                <a:latin typeface="Consolas" panose="020B0609020204030204" pitchFamily="49" charset="0"/>
              </a:rPr>
              <a:t>with</a:t>
            </a:r>
            <a:endParaRPr lang="fr-FR" sz="1100" dirty="0">
              <a:latin typeface="Consolas" panose="020B0609020204030204" pitchFamily="49" charset="0"/>
            </a:endParaRPr>
          </a:p>
          <a:p>
            <a:pPr>
              <a:lnSpc>
                <a:spcPct val="110000"/>
              </a:lnSpc>
            </a:pPr>
            <a:r>
              <a:rPr lang="fr-FR" sz="1100" dirty="0">
                <a:latin typeface="Consolas" panose="020B0609020204030204" pitchFamily="49" charset="0"/>
              </a:rPr>
              <a:t>    | </a:t>
            </a:r>
            <a:r>
              <a:rPr lang="fr-FR" sz="1100" dirty="0">
                <a:solidFill>
                  <a:srgbClr val="5F9AC2"/>
                </a:solidFill>
                <a:latin typeface="Consolas" panose="020B0609020204030204" pitchFamily="49" charset="0"/>
              </a:rPr>
              <a:t>Check</a:t>
            </a:r>
            <a:r>
              <a:rPr lang="fr-FR" sz="1100" dirty="0">
                <a:latin typeface="Consolas" panose="020B0609020204030204" pitchFamily="49" charset="0"/>
              </a:rPr>
              <a:t> </a:t>
            </a:r>
            <a:r>
              <a:rPr lang="fr-FR" sz="1100" dirty="0">
                <a:solidFill>
                  <a:srgbClr val="0000FF"/>
                </a:solidFill>
                <a:latin typeface="Consolas" panose="020B0609020204030204" pitchFamily="49" charset="0"/>
              </a:rPr>
              <a:t>-&gt;</a:t>
            </a:r>
            <a:endParaRPr lang="fr-FR" sz="1100" dirty="0">
              <a:latin typeface="Consolas" panose="020B0609020204030204" pitchFamily="49" charset="0"/>
            </a:endParaRPr>
          </a:p>
          <a:p>
            <a:pPr>
              <a:lnSpc>
                <a:spcPct val="110000"/>
              </a:lnSpc>
            </a:pPr>
            <a:r>
              <a:rPr lang="fr-FR" sz="1100" dirty="0">
                <a:latin typeface="Consolas" panose="020B0609020204030204" pitchFamily="49" charset="0"/>
              </a:rPr>
              <a:t>        </a:t>
            </a:r>
            <a:r>
              <a:rPr lang="fr-FR" sz="1100" dirty="0" err="1">
                <a:latin typeface="Consolas" panose="020B0609020204030204" pitchFamily="49" charset="0"/>
              </a:rPr>
              <a:t>printfn</a:t>
            </a:r>
            <a:r>
              <a:rPr lang="fr-FR" sz="1100" dirty="0">
                <a:latin typeface="Consolas" panose="020B0609020204030204" pitchFamily="49" charset="0"/>
              </a:rPr>
              <a:t> </a:t>
            </a:r>
            <a:r>
              <a:rPr lang="fr-FR" sz="1100" dirty="0">
                <a:solidFill>
                  <a:srgbClr val="A31515"/>
                </a:solidFill>
                <a:latin typeface="Consolas" panose="020B0609020204030204" pitchFamily="49" charset="0"/>
              </a:rPr>
              <a:t>"</a:t>
            </a:r>
            <a:r>
              <a:rPr lang="fr-FR" sz="1100" dirty="0">
                <a:solidFill>
                  <a:srgbClr val="5F9AC2"/>
                </a:solidFill>
                <a:latin typeface="Consolas" panose="020B0609020204030204" pitchFamily="49" charset="0"/>
              </a:rPr>
              <a:t>%s</a:t>
            </a:r>
            <a:r>
              <a:rPr lang="fr-FR" sz="1100" dirty="0">
                <a:solidFill>
                  <a:srgbClr val="A31515"/>
                </a:solidFill>
                <a:latin typeface="Consolas" panose="020B0609020204030204" pitchFamily="49" charset="0"/>
              </a:rPr>
              <a:t>'s </a:t>
            </a:r>
            <a:r>
              <a:rPr lang="fr-FR" sz="1100" dirty="0" err="1">
                <a:solidFill>
                  <a:srgbClr val="A31515"/>
                </a:solidFill>
                <a:latin typeface="Consolas" panose="020B0609020204030204" pitchFamily="49" charset="0"/>
              </a:rPr>
              <a:t>paying</a:t>
            </a:r>
            <a:r>
              <a:rPr lang="fr-FR" sz="1100" dirty="0">
                <a:solidFill>
                  <a:srgbClr val="A31515"/>
                </a:solidFill>
                <a:latin typeface="Consolas" panose="020B0609020204030204" pitchFamily="49" charset="0"/>
              </a:rPr>
              <a:t> </a:t>
            </a:r>
            <a:r>
              <a:rPr lang="fr-FR" sz="1100" dirty="0" err="1">
                <a:solidFill>
                  <a:srgbClr val="A31515"/>
                </a:solidFill>
                <a:latin typeface="Consolas" panose="020B0609020204030204" pitchFamily="49" charset="0"/>
              </a:rPr>
              <a:t>with</a:t>
            </a:r>
            <a:r>
              <a:rPr lang="fr-FR" sz="1100" dirty="0">
                <a:solidFill>
                  <a:srgbClr val="A31515"/>
                </a:solidFill>
                <a:latin typeface="Consolas" panose="020B0609020204030204" pitchFamily="49" charset="0"/>
              </a:rPr>
              <a:t> check"</a:t>
            </a:r>
            <a:r>
              <a:rPr lang="fr-FR" sz="1100" dirty="0">
                <a:latin typeface="Consolas" panose="020B0609020204030204" pitchFamily="49" charset="0"/>
              </a:rPr>
              <a:t> </a:t>
            </a:r>
            <a:r>
              <a:rPr lang="fr-FR" sz="1100" dirty="0" err="1">
                <a:latin typeface="Consolas" panose="020B0609020204030204" pitchFamily="49" charset="0"/>
              </a:rPr>
              <a:t>o.LastName</a:t>
            </a:r>
            <a:endParaRPr lang="fr-FR" sz="1100" dirty="0">
              <a:latin typeface="Consolas" panose="020B0609020204030204" pitchFamily="49" charset="0"/>
            </a:endParaRPr>
          </a:p>
          <a:p>
            <a:pPr>
              <a:lnSpc>
                <a:spcPct val="110000"/>
              </a:lnSpc>
            </a:pPr>
            <a:r>
              <a:rPr lang="fr-FR" sz="1100" dirty="0">
                <a:latin typeface="Consolas" panose="020B0609020204030204" pitchFamily="49" charset="0"/>
              </a:rPr>
              <a:t>    | </a:t>
            </a:r>
            <a:r>
              <a:rPr lang="fr-FR" sz="1100" dirty="0" err="1">
                <a:solidFill>
                  <a:srgbClr val="5F9AC2"/>
                </a:solidFill>
                <a:latin typeface="Consolas" panose="020B0609020204030204" pitchFamily="49" charset="0"/>
              </a:rPr>
              <a:t>CreditCard</a:t>
            </a:r>
            <a:r>
              <a:rPr lang="fr-FR" sz="1100" dirty="0">
                <a:latin typeface="Consolas" panose="020B0609020204030204" pitchFamily="49" charset="0"/>
              </a:rPr>
              <a:t> </a:t>
            </a:r>
            <a:r>
              <a:rPr lang="fr-FR" sz="1100" dirty="0">
                <a:solidFill>
                  <a:srgbClr val="0000FF"/>
                </a:solidFill>
                <a:latin typeface="Consolas" panose="020B0609020204030204" pitchFamily="49" charset="0"/>
              </a:rPr>
              <a:t>-&gt;</a:t>
            </a:r>
            <a:endParaRPr lang="fr-FR" sz="1100" dirty="0">
              <a:latin typeface="Consolas" panose="020B0609020204030204" pitchFamily="49" charset="0"/>
            </a:endParaRPr>
          </a:p>
          <a:p>
            <a:pPr>
              <a:lnSpc>
                <a:spcPct val="110000"/>
              </a:lnSpc>
            </a:pPr>
            <a:r>
              <a:rPr lang="fr-FR" sz="1100" dirty="0">
                <a:latin typeface="Consolas" panose="020B0609020204030204" pitchFamily="49" charset="0"/>
              </a:rPr>
              <a:t>        </a:t>
            </a:r>
            <a:r>
              <a:rPr lang="fr-FR" sz="1100" dirty="0" err="1">
                <a:latin typeface="Consolas" panose="020B0609020204030204" pitchFamily="49" charset="0"/>
              </a:rPr>
              <a:t>printfn</a:t>
            </a:r>
            <a:r>
              <a:rPr lang="fr-FR" sz="1100" dirty="0">
                <a:latin typeface="Consolas" panose="020B0609020204030204" pitchFamily="49" charset="0"/>
              </a:rPr>
              <a:t> </a:t>
            </a:r>
            <a:r>
              <a:rPr lang="fr-FR" sz="1100" dirty="0">
                <a:solidFill>
                  <a:srgbClr val="A31515"/>
                </a:solidFill>
                <a:latin typeface="Consolas" panose="020B0609020204030204" pitchFamily="49" charset="0"/>
              </a:rPr>
              <a:t>"</a:t>
            </a:r>
            <a:r>
              <a:rPr lang="fr-FR" sz="1100" dirty="0">
                <a:solidFill>
                  <a:srgbClr val="5F9AC2"/>
                </a:solidFill>
                <a:latin typeface="Consolas" panose="020B0609020204030204" pitchFamily="49" charset="0"/>
              </a:rPr>
              <a:t>%s</a:t>
            </a:r>
            <a:r>
              <a:rPr lang="fr-FR" sz="1100" dirty="0">
                <a:solidFill>
                  <a:srgbClr val="A31515"/>
                </a:solidFill>
                <a:latin typeface="Consolas" panose="020B0609020204030204" pitchFamily="49" charset="0"/>
              </a:rPr>
              <a:t>'s </a:t>
            </a:r>
            <a:r>
              <a:rPr lang="fr-FR" sz="1100" dirty="0" err="1">
                <a:solidFill>
                  <a:srgbClr val="A31515"/>
                </a:solidFill>
                <a:latin typeface="Consolas" panose="020B0609020204030204" pitchFamily="49" charset="0"/>
              </a:rPr>
              <a:t>paying</a:t>
            </a:r>
            <a:r>
              <a:rPr lang="fr-FR" sz="1100" dirty="0">
                <a:solidFill>
                  <a:srgbClr val="A31515"/>
                </a:solidFill>
                <a:latin typeface="Consolas" panose="020B0609020204030204" pitchFamily="49" charset="0"/>
              </a:rPr>
              <a:t> </a:t>
            </a:r>
            <a:r>
              <a:rPr lang="fr-FR" sz="1100" dirty="0" err="1">
                <a:solidFill>
                  <a:srgbClr val="A31515"/>
                </a:solidFill>
                <a:latin typeface="Consolas" panose="020B0609020204030204" pitchFamily="49" charset="0"/>
              </a:rPr>
              <a:t>with</a:t>
            </a:r>
            <a:r>
              <a:rPr lang="fr-FR" sz="1100" dirty="0">
                <a:solidFill>
                  <a:srgbClr val="A31515"/>
                </a:solidFill>
                <a:latin typeface="Consolas" panose="020B0609020204030204" pitchFamily="49" charset="0"/>
              </a:rPr>
              <a:t> </a:t>
            </a:r>
            <a:r>
              <a:rPr lang="fr-FR" sz="1100" dirty="0" err="1">
                <a:solidFill>
                  <a:srgbClr val="A31515"/>
                </a:solidFill>
                <a:latin typeface="Consolas" panose="020B0609020204030204" pitchFamily="49" charset="0"/>
              </a:rPr>
              <a:t>card</a:t>
            </a:r>
            <a:r>
              <a:rPr lang="fr-FR" sz="1100" dirty="0">
                <a:solidFill>
                  <a:srgbClr val="A31515"/>
                </a:solidFill>
                <a:latin typeface="Consolas" panose="020B0609020204030204" pitchFamily="49" charset="0"/>
              </a:rPr>
              <a:t>"</a:t>
            </a:r>
            <a:r>
              <a:rPr lang="fr-FR" sz="1100" dirty="0">
                <a:latin typeface="Consolas" panose="020B0609020204030204" pitchFamily="49" charset="0"/>
              </a:rPr>
              <a:t> </a:t>
            </a:r>
            <a:r>
              <a:rPr lang="fr-FR" sz="1100" dirty="0" err="1">
                <a:latin typeface="Consolas" panose="020B0609020204030204" pitchFamily="49" charset="0"/>
              </a:rPr>
              <a:t>o.LastName</a:t>
            </a:r>
            <a:br>
              <a:rPr lang="fr-FR" sz="1100" dirty="0">
                <a:latin typeface="Consolas" panose="020B0609020204030204" pitchFamily="49" charset="0"/>
              </a:rPr>
            </a:br>
            <a:endParaRPr lang="fr-FR" sz="1100" dirty="0">
              <a:latin typeface="Consolas" panose="020B0609020204030204" pitchFamily="49" charset="0"/>
            </a:endParaRPr>
          </a:p>
          <a:p>
            <a:pPr>
              <a:lnSpc>
                <a:spcPct val="110000"/>
              </a:lnSpc>
            </a:pPr>
            <a:r>
              <a:rPr lang="fr-FR" sz="1100" dirty="0" err="1">
                <a:latin typeface="Consolas" panose="020B0609020204030204" pitchFamily="49" charset="0"/>
              </a:rPr>
              <a:t>processOrder</a:t>
            </a:r>
            <a:r>
              <a:rPr lang="fr-FR" sz="1100" dirty="0">
                <a:latin typeface="Consolas" panose="020B0609020204030204" pitchFamily="49" charset="0"/>
              </a:rPr>
              <a:t> </a:t>
            </a:r>
            <a:r>
              <a:rPr lang="fr-FR" sz="1100" dirty="0" err="1">
                <a:latin typeface="Consolas" panose="020B0609020204030204" pitchFamily="49" charset="0"/>
              </a:rPr>
              <a:t>newOrder</a:t>
            </a:r>
            <a:endParaRPr lang="fr-FR" sz="1100" dirty="0">
              <a:latin typeface="Consolas" panose="020B0609020204030204" pitchFamily="49" charset="0"/>
            </a:endParaRPr>
          </a:p>
        </p:txBody>
      </p:sp>
      <p:sp>
        <p:nvSpPr>
          <p:cNvPr id="6" name="TextBox 5">
            <a:extLst>
              <a:ext uri="{FF2B5EF4-FFF2-40B4-BE49-F238E27FC236}">
                <a16:creationId xmlns:a16="http://schemas.microsoft.com/office/drawing/2014/main" id="{0A2E8A34-2A99-334B-8611-CD444F2CB5BA}"/>
              </a:ext>
            </a:extLst>
          </p:cNvPr>
          <p:cNvSpPr txBox="1"/>
          <p:nvPr/>
        </p:nvSpPr>
        <p:spPr>
          <a:xfrm>
            <a:off x="1466985" y="1959429"/>
            <a:ext cx="3357564" cy="3050065"/>
          </a:xfrm>
          <a:prstGeom prst="rect">
            <a:avLst/>
          </a:prstGeom>
          <a:solidFill>
            <a:schemeClr val="accent3">
              <a:lumMod val="40000"/>
              <a:lumOff val="60000"/>
            </a:schemeClr>
          </a:solidFill>
          <a:ln w="28575">
            <a:solidFill>
              <a:schemeClr val="tx1">
                <a:lumMod val="75000"/>
                <a:lumOff val="25000"/>
              </a:schemeClr>
            </a:solidFill>
          </a:ln>
        </p:spPr>
        <p:txBody>
          <a:bodyPr wrap="none" rtlCol="0">
            <a:noAutofit/>
          </a:bodyPr>
          <a:lstStyle/>
          <a:p>
            <a:r>
              <a:rPr lang="fr-FR" sz="1000" dirty="0">
                <a:solidFill>
                  <a:srgbClr val="0000FF"/>
                </a:solidFill>
                <a:latin typeface="Consolas" panose="020B0609020204030204" pitchFamily="49" charset="0"/>
              </a:rPr>
              <a:t>public</a:t>
            </a:r>
            <a:r>
              <a:rPr lang="fr-FR" sz="1000" dirty="0">
                <a:latin typeface="Consolas" panose="020B0609020204030204" pitchFamily="49" charset="0"/>
              </a:rPr>
              <a:t> </a:t>
            </a:r>
            <a:r>
              <a:rPr lang="fr-FR" sz="1000" dirty="0" err="1">
                <a:solidFill>
                  <a:srgbClr val="0000FF"/>
                </a:solidFill>
                <a:latin typeface="Consolas" panose="020B0609020204030204" pitchFamily="49" charset="0"/>
              </a:rPr>
              <a:t>void</a:t>
            </a:r>
            <a:r>
              <a:rPr lang="fr-FR" sz="1000" dirty="0">
                <a:latin typeface="Consolas" panose="020B0609020204030204" pitchFamily="49" charset="0"/>
              </a:rPr>
              <a:t> </a:t>
            </a:r>
            <a:r>
              <a:rPr lang="fr-FR" sz="1000" dirty="0" err="1">
                <a:latin typeface="Consolas" panose="020B0609020204030204" pitchFamily="49" charset="0"/>
              </a:rPr>
              <a:t>ProcessOrder</a:t>
            </a:r>
            <a:r>
              <a:rPr lang="fr-FR" sz="1000" dirty="0">
                <a:latin typeface="Consolas" panose="020B0609020204030204" pitchFamily="49" charset="0"/>
              </a:rPr>
              <a:t>(</a:t>
            </a:r>
            <a:r>
              <a:rPr lang="fr-FR" sz="1000" dirty="0" err="1">
                <a:solidFill>
                  <a:srgbClr val="2B91AF"/>
                </a:solidFill>
                <a:latin typeface="Consolas" panose="020B0609020204030204" pitchFamily="49" charset="0"/>
              </a:rPr>
              <a:t>Order</a:t>
            </a:r>
            <a:r>
              <a:rPr lang="fr-FR" sz="1000" dirty="0">
                <a:latin typeface="Consolas" panose="020B0609020204030204" pitchFamily="49" charset="0"/>
              </a:rPr>
              <a:t> o)</a:t>
            </a:r>
          </a:p>
          <a:p>
            <a:r>
              <a:rPr lang="fr-FR" sz="1000" dirty="0">
                <a:latin typeface="Consolas" panose="020B0609020204030204" pitchFamily="49" charset="0"/>
              </a:rPr>
              <a:t>{</a:t>
            </a:r>
          </a:p>
          <a:p>
            <a:r>
              <a:rPr lang="fr-FR" sz="1000" dirty="0">
                <a:latin typeface="Consolas" panose="020B0609020204030204" pitchFamily="49" charset="0"/>
              </a:rPr>
              <a:t>    </a:t>
            </a:r>
            <a:r>
              <a:rPr lang="fr-FR" sz="1000" dirty="0">
                <a:solidFill>
                  <a:srgbClr val="0000FF"/>
                </a:solidFill>
                <a:latin typeface="Consolas" panose="020B0609020204030204" pitchFamily="49" charset="0"/>
              </a:rPr>
              <a:t>if</a:t>
            </a:r>
            <a:r>
              <a:rPr lang="fr-FR" sz="1000" dirty="0">
                <a:latin typeface="Consolas" panose="020B0609020204030204" pitchFamily="49" charset="0"/>
              </a:rPr>
              <a:t> (o == </a:t>
            </a:r>
            <a:r>
              <a:rPr lang="fr-FR" sz="1000" dirty="0" err="1">
                <a:solidFill>
                  <a:srgbClr val="0000FF"/>
                </a:solidFill>
                <a:latin typeface="Consolas" panose="020B0609020204030204" pitchFamily="49" charset="0"/>
              </a:rPr>
              <a:t>null</a:t>
            </a:r>
            <a:r>
              <a:rPr lang="fr-FR" sz="1000" dirty="0">
                <a:latin typeface="Consolas" panose="020B0609020204030204" pitchFamily="49" charset="0"/>
              </a:rPr>
              <a:t>) { </a:t>
            </a:r>
            <a:r>
              <a:rPr lang="fr-FR" sz="1000" dirty="0">
                <a:solidFill>
                  <a:srgbClr val="0000FF"/>
                </a:solidFill>
                <a:latin typeface="Consolas" panose="020B0609020204030204" pitchFamily="49" charset="0"/>
              </a:rPr>
              <a:t>return</a:t>
            </a:r>
            <a:r>
              <a:rPr lang="fr-FR" sz="1000" dirty="0">
                <a:latin typeface="Consolas" panose="020B0609020204030204" pitchFamily="49" charset="0"/>
              </a:rPr>
              <a:t>; }</a:t>
            </a:r>
          </a:p>
          <a:p>
            <a:endParaRPr lang="fr-FR" sz="1000" dirty="0">
              <a:latin typeface="Consolas" panose="020B0609020204030204" pitchFamily="49" charset="0"/>
            </a:endParaRPr>
          </a:p>
          <a:p>
            <a:r>
              <a:rPr lang="fr-FR" sz="1000" dirty="0">
                <a:latin typeface="Consolas" panose="020B0609020204030204" pitchFamily="49" charset="0"/>
              </a:rPr>
              <a:t>    </a:t>
            </a:r>
            <a:r>
              <a:rPr lang="fr-FR" sz="1000" dirty="0">
                <a:solidFill>
                  <a:srgbClr val="0000FF"/>
                </a:solidFill>
                <a:latin typeface="Consolas" panose="020B0609020204030204" pitchFamily="49" charset="0"/>
              </a:rPr>
              <a:t>switch</a:t>
            </a:r>
            <a:r>
              <a:rPr lang="fr-FR" sz="1000" dirty="0">
                <a:latin typeface="Consolas" panose="020B0609020204030204" pitchFamily="49" charset="0"/>
              </a:rPr>
              <a:t> (</a:t>
            </a:r>
            <a:r>
              <a:rPr lang="fr-FR" sz="1000" dirty="0" err="1">
                <a:latin typeface="Consolas" panose="020B0609020204030204" pitchFamily="49" charset="0"/>
              </a:rPr>
              <a:t>o.PaymentInfo</a:t>
            </a:r>
            <a:r>
              <a:rPr lang="fr-FR" sz="1000" dirty="0">
                <a:latin typeface="Consolas" panose="020B0609020204030204" pitchFamily="49" charset="0"/>
              </a:rPr>
              <a:t>)</a:t>
            </a:r>
          </a:p>
          <a:p>
            <a:r>
              <a:rPr lang="fr-FR" sz="1000" dirty="0">
                <a:latin typeface="Consolas" panose="020B0609020204030204" pitchFamily="49" charset="0"/>
              </a:rPr>
              <a:t>    {</a:t>
            </a:r>
          </a:p>
          <a:p>
            <a:r>
              <a:rPr lang="fr-FR" sz="1000" dirty="0">
                <a:latin typeface="Consolas" panose="020B0609020204030204" pitchFamily="49" charset="0"/>
              </a:rPr>
              <a:t>        </a:t>
            </a:r>
            <a:r>
              <a:rPr lang="fr-FR" sz="1000" dirty="0">
                <a:solidFill>
                  <a:srgbClr val="0000FF"/>
                </a:solidFill>
                <a:latin typeface="Consolas" panose="020B0609020204030204" pitchFamily="49" charset="0"/>
              </a:rPr>
              <a:t>case</a:t>
            </a:r>
            <a:r>
              <a:rPr lang="fr-FR" sz="1000" dirty="0">
                <a:latin typeface="Consolas" panose="020B0609020204030204" pitchFamily="49" charset="0"/>
              </a:rPr>
              <a:t> </a:t>
            </a:r>
            <a:r>
              <a:rPr lang="fr-FR" sz="1000" dirty="0" err="1">
                <a:solidFill>
                  <a:srgbClr val="2B91AF"/>
                </a:solidFill>
                <a:latin typeface="Consolas" panose="020B0609020204030204" pitchFamily="49" charset="0"/>
              </a:rPr>
              <a:t>PaymentInfo</a:t>
            </a:r>
            <a:r>
              <a:rPr lang="fr-FR" sz="1000" dirty="0" err="1">
                <a:latin typeface="Consolas" panose="020B0609020204030204" pitchFamily="49" charset="0"/>
              </a:rPr>
              <a:t>.Check</a:t>
            </a:r>
            <a:r>
              <a:rPr lang="fr-FR" sz="1000" dirty="0">
                <a:latin typeface="Consolas" panose="020B0609020204030204" pitchFamily="49" charset="0"/>
              </a:rPr>
              <a:t>:</a:t>
            </a:r>
          </a:p>
          <a:p>
            <a:r>
              <a:rPr lang="fr-FR" sz="1000" dirty="0">
                <a:latin typeface="Consolas" panose="020B0609020204030204" pitchFamily="49" charset="0"/>
              </a:rPr>
              <a:t>            </a:t>
            </a:r>
            <a:r>
              <a:rPr lang="fr-FR" sz="1000" dirty="0" err="1">
                <a:solidFill>
                  <a:srgbClr val="2B91AF"/>
                </a:solidFill>
                <a:latin typeface="Consolas" panose="020B0609020204030204" pitchFamily="49" charset="0"/>
              </a:rPr>
              <a:t>Console</a:t>
            </a:r>
            <a:r>
              <a:rPr lang="fr-FR" sz="1000" dirty="0" err="1">
                <a:latin typeface="Consolas" panose="020B0609020204030204" pitchFamily="49" charset="0"/>
              </a:rPr>
              <a:t>.WriteLine</a:t>
            </a:r>
            <a:r>
              <a:rPr lang="fr-FR" sz="1000" dirty="0">
                <a:latin typeface="Consolas" panose="020B0609020204030204" pitchFamily="49" charset="0"/>
              </a:rPr>
              <a:t>(</a:t>
            </a:r>
          </a:p>
          <a:p>
            <a:r>
              <a:rPr lang="fr-FR" sz="1000" dirty="0">
                <a:solidFill>
                  <a:srgbClr val="A31515"/>
                </a:solidFill>
                <a:latin typeface="Consolas" panose="020B0609020204030204" pitchFamily="49" charset="0"/>
              </a:rPr>
              <a:t>               "{0}'s </a:t>
            </a:r>
            <a:r>
              <a:rPr lang="fr-FR" sz="1000" dirty="0" err="1">
                <a:solidFill>
                  <a:srgbClr val="A31515"/>
                </a:solidFill>
                <a:latin typeface="Consolas" panose="020B0609020204030204" pitchFamily="49" charset="0"/>
              </a:rPr>
              <a:t>paying</a:t>
            </a:r>
            <a:r>
              <a:rPr lang="fr-FR" sz="1000" dirty="0">
                <a:solidFill>
                  <a:srgbClr val="A31515"/>
                </a:solidFill>
                <a:latin typeface="Consolas" panose="020B0609020204030204" pitchFamily="49" charset="0"/>
              </a:rPr>
              <a:t> </a:t>
            </a:r>
            <a:r>
              <a:rPr lang="fr-FR" sz="1000" dirty="0" err="1">
                <a:solidFill>
                  <a:srgbClr val="A31515"/>
                </a:solidFill>
                <a:latin typeface="Consolas" panose="020B0609020204030204" pitchFamily="49" charset="0"/>
              </a:rPr>
              <a:t>with</a:t>
            </a:r>
            <a:r>
              <a:rPr lang="fr-FR" sz="1000" dirty="0">
                <a:solidFill>
                  <a:srgbClr val="A31515"/>
                </a:solidFill>
                <a:latin typeface="Consolas" panose="020B0609020204030204" pitchFamily="49" charset="0"/>
              </a:rPr>
              <a:t> check"</a:t>
            </a:r>
            <a:r>
              <a:rPr lang="fr-FR" sz="1000" dirty="0">
                <a:latin typeface="Consolas" panose="020B0609020204030204" pitchFamily="49" charset="0"/>
              </a:rPr>
              <a:t>,</a:t>
            </a:r>
          </a:p>
          <a:p>
            <a:r>
              <a:rPr lang="fr-FR" sz="1000" dirty="0">
                <a:latin typeface="Consolas" panose="020B0609020204030204" pitchFamily="49" charset="0"/>
              </a:rPr>
              <a:t>               </a:t>
            </a:r>
            <a:r>
              <a:rPr lang="fr-FR" sz="1000" dirty="0" err="1">
                <a:latin typeface="Consolas" panose="020B0609020204030204" pitchFamily="49" charset="0"/>
              </a:rPr>
              <a:t>o.LastName</a:t>
            </a:r>
            <a:r>
              <a:rPr lang="fr-FR" sz="1000" dirty="0">
                <a:latin typeface="Consolas" panose="020B0609020204030204" pitchFamily="49" charset="0"/>
              </a:rPr>
              <a:t>);</a:t>
            </a:r>
          </a:p>
          <a:p>
            <a:r>
              <a:rPr lang="fr-FR" sz="1000" dirty="0">
                <a:latin typeface="Consolas" panose="020B0609020204030204" pitchFamily="49" charset="0"/>
              </a:rPr>
              <a:t>            </a:t>
            </a:r>
            <a:r>
              <a:rPr lang="fr-FR" sz="1000" dirty="0">
                <a:solidFill>
                  <a:srgbClr val="0000FF"/>
                </a:solidFill>
                <a:latin typeface="Consolas" panose="020B0609020204030204" pitchFamily="49" charset="0"/>
              </a:rPr>
              <a:t>break</a:t>
            </a:r>
            <a:r>
              <a:rPr lang="fr-FR" sz="1000" dirty="0">
                <a:latin typeface="Consolas" panose="020B0609020204030204" pitchFamily="49" charset="0"/>
              </a:rPr>
              <a:t>;</a:t>
            </a:r>
          </a:p>
          <a:p>
            <a:endParaRPr lang="fr-FR" sz="1000" dirty="0">
              <a:latin typeface="Consolas" panose="020B0609020204030204" pitchFamily="49" charset="0"/>
            </a:endParaRPr>
          </a:p>
          <a:p>
            <a:r>
              <a:rPr lang="fr-FR" sz="1000" dirty="0">
                <a:latin typeface="Consolas" panose="020B0609020204030204" pitchFamily="49" charset="0"/>
              </a:rPr>
              <a:t>        </a:t>
            </a:r>
            <a:r>
              <a:rPr lang="fr-FR" sz="1000" dirty="0">
                <a:solidFill>
                  <a:srgbClr val="0000FF"/>
                </a:solidFill>
                <a:latin typeface="Consolas" panose="020B0609020204030204" pitchFamily="49" charset="0"/>
              </a:rPr>
              <a:t>case</a:t>
            </a:r>
            <a:r>
              <a:rPr lang="fr-FR" sz="1000" dirty="0">
                <a:latin typeface="Consolas" panose="020B0609020204030204" pitchFamily="49" charset="0"/>
              </a:rPr>
              <a:t> </a:t>
            </a:r>
            <a:r>
              <a:rPr lang="fr-FR" sz="1000" dirty="0" err="1">
                <a:solidFill>
                  <a:srgbClr val="2B91AF"/>
                </a:solidFill>
                <a:latin typeface="Consolas" panose="020B0609020204030204" pitchFamily="49" charset="0"/>
              </a:rPr>
              <a:t>PaymentInfo</a:t>
            </a:r>
            <a:r>
              <a:rPr lang="fr-FR" sz="1000" dirty="0" err="1">
                <a:latin typeface="Consolas" panose="020B0609020204030204" pitchFamily="49" charset="0"/>
              </a:rPr>
              <a:t>.CreditCard</a:t>
            </a:r>
            <a:r>
              <a:rPr lang="fr-FR" sz="1000" dirty="0">
                <a:latin typeface="Consolas" panose="020B0609020204030204" pitchFamily="49" charset="0"/>
              </a:rPr>
              <a:t>:</a:t>
            </a:r>
          </a:p>
          <a:p>
            <a:r>
              <a:rPr lang="fr-FR" sz="1000" dirty="0">
                <a:latin typeface="Consolas" panose="020B0609020204030204" pitchFamily="49" charset="0"/>
              </a:rPr>
              <a:t>            </a:t>
            </a:r>
            <a:r>
              <a:rPr lang="fr-FR" sz="1000" dirty="0" err="1">
                <a:solidFill>
                  <a:srgbClr val="2B91AF"/>
                </a:solidFill>
                <a:latin typeface="Consolas" panose="020B0609020204030204" pitchFamily="49" charset="0"/>
              </a:rPr>
              <a:t>Console</a:t>
            </a:r>
            <a:r>
              <a:rPr lang="fr-FR" sz="1000" dirty="0" err="1">
                <a:latin typeface="Consolas" panose="020B0609020204030204" pitchFamily="49" charset="0"/>
              </a:rPr>
              <a:t>.WriteLine</a:t>
            </a:r>
            <a:r>
              <a:rPr lang="fr-FR" sz="1000" dirty="0">
                <a:latin typeface="Consolas" panose="020B0609020204030204" pitchFamily="49" charset="0"/>
              </a:rPr>
              <a:t>(</a:t>
            </a:r>
          </a:p>
          <a:p>
            <a:r>
              <a:rPr lang="fr-FR" sz="1000" dirty="0">
                <a:solidFill>
                  <a:srgbClr val="A31515"/>
                </a:solidFill>
                <a:latin typeface="Consolas" panose="020B0609020204030204" pitchFamily="49" charset="0"/>
              </a:rPr>
              <a:t>               "{0}'s </a:t>
            </a:r>
            <a:r>
              <a:rPr lang="fr-FR" sz="1000" dirty="0" err="1">
                <a:solidFill>
                  <a:srgbClr val="A31515"/>
                </a:solidFill>
                <a:latin typeface="Consolas" panose="020B0609020204030204" pitchFamily="49" charset="0"/>
              </a:rPr>
              <a:t>paying</a:t>
            </a:r>
            <a:r>
              <a:rPr lang="fr-FR" sz="1000" dirty="0">
                <a:solidFill>
                  <a:srgbClr val="A31515"/>
                </a:solidFill>
                <a:latin typeface="Consolas" panose="020B0609020204030204" pitchFamily="49" charset="0"/>
              </a:rPr>
              <a:t> </a:t>
            </a:r>
            <a:r>
              <a:rPr lang="fr-FR" sz="1000" dirty="0" err="1">
                <a:solidFill>
                  <a:srgbClr val="A31515"/>
                </a:solidFill>
                <a:latin typeface="Consolas" panose="020B0609020204030204" pitchFamily="49" charset="0"/>
              </a:rPr>
              <a:t>with</a:t>
            </a:r>
            <a:r>
              <a:rPr lang="fr-FR" sz="1000" dirty="0">
                <a:solidFill>
                  <a:srgbClr val="A31515"/>
                </a:solidFill>
                <a:latin typeface="Consolas" panose="020B0609020204030204" pitchFamily="49" charset="0"/>
              </a:rPr>
              <a:t> </a:t>
            </a:r>
            <a:r>
              <a:rPr lang="fr-FR" sz="1000" dirty="0" err="1">
                <a:solidFill>
                  <a:srgbClr val="A31515"/>
                </a:solidFill>
                <a:latin typeface="Consolas" panose="020B0609020204030204" pitchFamily="49" charset="0"/>
              </a:rPr>
              <a:t>card</a:t>
            </a:r>
            <a:r>
              <a:rPr lang="fr-FR" sz="1000" dirty="0">
                <a:solidFill>
                  <a:srgbClr val="A31515"/>
                </a:solidFill>
                <a:latin typeface="Consolas" panose="020B0609020204030204" pitchFamily="49" charset="0"/>
              </a:rPr>
              <a:t>"</a:t>
            </a:r>
            <a:r>
              <a:rPr lang="fr-FR" sz="1000" dirty="0">
                <a:latin typeface="Consolas" panose="020B0609020204030204" pitchFamily="49" charset="0"/>
              </a:rPr>
              <a:t>,</a:t>
            </a:r>
          </a:p>
          <a:p>
            <a:r>
              <a:rPr lang="fr-FR" sz="1000" dirty="0">
                <a:latin typeface="Consolas" panose="020B0609020204030204" pitchFamily="49" charset="0"/>
              </a:rPr>
              <a:t>               </a:t>
            </a:r>
            <a:r>
              <a:rPr lang="fr-FR" sz="1000" dirty="0" err="1">
                <a:latin typeface="Consolas" panose="020B0609020204030204" pitchFamily="49" charset="0"/>
              </a:rPr>
              <a:t>o.LastName</a:t>
            </a:r>
            <a:r>
              <a:rPr lang="fr-FR" sz="1000" dirty="0">
                <a:latin typeface="Consolas" panose="020B0609020204030204" pitchFamily="49" charset="0"/>
              </a:rPr>
              <a:t>);</a:t>
            </a:r>
          </a:p>
          <a:p>
            <a:r>
              <a:rPr lang="fr-FR" sz="1000" dirty="0">
                <a:latin typeface="Consolas" panose="020B0609020204030204" pitchFamily="49" charset="0"/>
              </a:rPr>
              <a:t>            </a:t>
            </a:r>
            <a:r>
              <a:rPr lang="fr-FR" sz="1000" dirty="0">
                <a:solidFill>
                  <a:srgbClr val="0000FF"/>
                </a:solidFill>
                <a:latin typeface="Consolas" panose="020B0609020204030204" pitchFamily="49" charset="0"/>
              </a:rPr>
              <a:t>break</a:t>
            </a:r>
            <a:r>
              <a:rPr lang="fr-FR" sz="1000" dirty="0">
                <a:latin typeface="Consolas" panose="020B0609020204030204" pitchFamily="49" charset="0"/>
              </a:rPr>
              <a:t>;</a:t>
            </a:r>
          </a:p>
          <a:p>
            <a:r>
              <a:rPr lang="fr-FR" sz="1000" dirty="0">
                <a:latin typeface="Consolas" panose="020B0609020204030204" pitchFamily="49" charset="0"/>
              </a:rPr>
              <a:t>    }</a:t>
            </a:r>
          </a:p>
          <a:p>
            <a:r>
              <a:rPr lang="fr-FR" sz="1000" dirty="0">
                <a:latin typeface="Consolas" panose="020B0609020204030204" pitchFamily="49" charset="0"/>
              </a:rPr>
              <a:t>}</a:t>
            </a:r>
          </a:p>
        </p:txBody>
      </p:sp>
    </p:spTree>
    <p:extLst>
      <p:ext uri="{BB962C8B-B14F-4D97-AF65-F5344CB8AC3E}">
        <p14:creationId xmlns:p14="http://schemas.microsoft.com/office/powerpoint/2010/main" val="67795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xEl>
                                              <p:pRg st="10" end="1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16" end="16"/>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
                                            <p:txEl>
                                              <p:pRg st="17" end="17"/>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
                                            <p:txEl>
                                              <p:pRg st="18" end="18"/>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xEl>
                                              <p:pRg st="19" end="1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xEl>
                                              <p:pRg st="20" end="2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
                                            <p:txEl>
                                              <p:pRg st="13" end="13"/>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
                                            <p:txEl>
                                              <p:pRg st="23" end="2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
                                            <p:txEl>
                                              <p:pRg st="18" end="18"/>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
                                            <p:txEl>
                                              <p:pRg st="19" end="19"/>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
                                            <p:txEl>
                                              <p:pRg st="20" end="20"/>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
                                            <p:txEl>
                                              <p:pRg st="21" end="21"/>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
                                            <p:txEl>
                                              <p:pRg st="22" end="22"/>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
                                            <p:txEl>
                                              <p:pRg st="23" end="23"/>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
                                            <p:txEl>
                                              <p:pRg st="24" end="24"/>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1F6AA-BCB0-4FDD-9C6F-E73876DA768B}"/>
              </a:ext>
            </a:extLst>
          </p:cNvPr>
          <p:cNvSpPr>
            <a:spLocks noGrp="1"/>
          </p:cNvSpPr>
          <p:nvPr>
            <p:ph type="title"/>
          </p:nvPr>
        </p:nvSpPr>
        <p:spPr/>
        <p:txBody>
          <a:bodyPr/>
          <a:lstStyle/>
          <a:p>
            <a:r>
              <a:rPr lang="en-US" dirty="0"/>
              <a:t>F#</a:t>
            </a:r>
            <a:endParaRPr lang="fr-FR" dirty="0"/>
          </a:p>
        </p:txBody>
      </p:sp>
      <p:sp>
        <p:nvSpPr>
          <p:cNvPr id="4" name="Text Placeholder 3">
            <a:extLst>
              <a:ext uri="{FF2B5EF4-FFF2-40B4-BE49-F238E27FC236}">
                <a16:creationId xmlns:a16="http://schemas.microsoft.com/office/drawing/2014/main" id="{BB72338B-25B3-41C7-8CAC-A24275B5B56A}"/>
              </a:ext>
            </a:extLst>
          </p:cNvPr>
          <p:cNvSpPr>
            <a:spLocks noGrp="1"/>
          </p:cNvSpPr>
          <p:nvPr>
            <p:ph type="body" sz="quarter" idx="10"/>
          </p:nvPr>
        </p:nvSpPr>
        <p:spPr/>
        <p:txBody>
          <a:bodyPr/>
          <a:lstStyle/>
          <a:p>
            <a:r>
              <a:rPr lang="en-US" dirty="0"/>
              <a:t>Intro au F# pour les </a:t>
            </a:r>
            <a:r>
              <a:rPr lang="en-US" dirty="0" err="1"/>
              <a:t>devs</a:t>
            </a:r>
            <a:r>
              <a:rPr lang="en-US" dirty="0"/>
              <a:t> C#</a:t>
            </a:r>
          </a:p>
        </p:txBody>
      </p:sp>
      <p:sp>
        <p:nvSpPr>
          <p:cNvPr id="8" name="TextBox 7">
            <a:extLst>
              <a:ext uri="{FF2B5EF4-FFF2-40B4-BE49-F238E27FC236}">
                <a16:creationId xmlns:a16="http://schemas.microsoft.com/office/drawing/2014/main" id="{E5C041AA-AFE5-874D-8307-0BB22C1470EB}"/>
              </a:ext>
            </a:extLst>
          </p:cNvPr>
          <p:cNvSpPr txBox="1"/>
          <p:nvPr/>
        </p:nvSpPr>
        <p:spPr>
          <a:xfrm>
            <a:off x="860427" y="1043630"/>
            <a:ext cx="8000108" cy="3965864"/>
          </a:xfrm>
          <a:prstGeom prst="rect">
            <a:avLst/>
          </a:prstGeom>
          <a:solidFill>
            <a:schemeClr val="bg1"/>
          </a:solidFill>
          <a:ln w="28575">
            <a:solidFill>
              <a:schemeClr val="tx1">
                <a:lumMod val="75000"/>
                <a:lumOff val="25000"/>
              </a:schemeClr>
            </a:solidFill>
          </a:ln>
        </p:spPr>
        <p:txBody>
          <a:bodyPr wrap="none" rtlCol="0">
            <a:normAutofit lnSpcReduction="10000"/>
          </a:bodyPr>
          <a:lstStyle/>
          <a:p>
            <a:r>
              <a:rPr lang="fr-FR" sz="1100" dirty="0">
                <a:solidFill>
                  <a:srgbClr val="0000FF"/>
                </a:solidFill>
                <a:latin typeface="Consolas" panose="020B0609020204030204" pitchFamily="49" charset="0"/>
              </a:rPr>
              <a:t>type</a:t>
            </a:r>
            <a:r>
              <a:rPr lang="fr-FR" sz="1100" dirty="0">
                <a:latin typeface="Consolas" panose="020B0609020204030204" pitchFamily="49" charset="0"/>
              </a:rPr>
              <a:t> </a:t>
            </a:r>
            <a:r>
              <a:rPr lang="fr-FR" sz="1000" dirty="0" err="1">
                <a:solidFill>
                  <a:srgbClr val="5F9AC2"/>
                </a:solidFill>
                <a:latin typeface="Consolas" panose="020B0609020204030204" pitchFamily="49" charset="0"/>
              </a:rPr>
              <a:t>CardInfo</a:t>
            </a:r>
            <a:r>
              <a:rPr lang="fr-FR" sz="1100" dirty="0">
                <a:latin typeface="Consolas" panose="020B0609020204030204" pitchFamily="49" charset="0"/>
              </a:rPr>
              <a:t> = { </a:t>
            </a:r>
            <a:r>
              <a:rPr lang="fr-FR" sz="1100" dirty="0" err="1">
                <a:latin typeface="Consolas" panose="020B0609020204030204" pitchFamily="49" charset="0"/>
              </a:rPr>
              <a:t>Number</a:t>
            </a:r>
            <a:r>
              <a:rPr lang="fr-FR" sz="1100" dirty="0">
                <a:latin typeface="Consolas" panose="020B0609020204030204" pitchFamily="49" charset="0"/>
              </a:rPr>
              <a:t>: </a:t>
            </a:r>
            <a:r>
              <a:rPr lang="fr-FR" sz="1100" dirty="0">
                <a:solidFill>
                  <a:srgbClr val="0000FF"/>
                </a:solidFill>
                <a:latin typeface="Consolas" panose="020B0609020204030204" pitchFamily="49" charset="0"/>
              </a:rPr>
              <a:t>string</a:t>
            </a:r>
            <a:r>
              <a:rPr lang="fr-FR" sz="1100" dirty="0">
                <a:latin typeface="Consolas" panose="020B0609020204030204" pitchFamily="49" charset="0"/>
              </a:rPr>
              <a:t>; CVV: </a:t>
            </a:r>
            <a:r>
              <a:rPr lang="fr-FR" sz="1100" dirty="0" err="1">
                <a:solidFill>
                  <a:srgbClr val="0000FF"/>
                </a:solidFill>
                <a:latin typeface="Consolas" panose="020B0609020204030204" pitchFamily="49" charset="0"/>
              </a:rPr>
              <a:t>int</a:t>
            </a:r>
            <a:r>
              <a:rPr lang="fr-FR" sz="1100" dirty="0">
                <a:latin typeface="Consolas" panose="020B0609020204030204" pitchFamily="49" charset="0"/>
              </a:rPr>
              <a:t> }</a:t>
            </a:r>
          </a:p>
          <a:p>
            <a:endParaRPr lang="fr-FR" sz="1100" dirty="0">
              <a:latin typeface="Consolas" panose="020B0609020204030204" pitchFamily="49" charset="0"/>
            </a:endParaRPr>
          </a:p>
          <a:p>
            <a:r>
              <a:rPr lang="fr-FR" sz="1100" dirty="0">
                <a:solidFill>
                  <a:srgbClr val="0000FF"/>
                </a:solidFill>
                <a:latin typeface="Consolas" panose="020B0609020204030204" pitchFamily="49" charset="0"/>
              </a:rPr>
              <a:t>type</a:t>
            </a:r>
            <a:r>
              <a:rPr lang="fr-FR" sz="1100" dirty="0">
                <a:latin typeface="Consolas" panose="020B0609020204030204" pitchFamily="49" charset="0"/>
              </a:rPr>
              <a:t> </a:t>
            </a:r>
            <a:r>
              <a:rPr lang="fr-FR" sz="1000" dirty="0" err="1">
                <a:solidFill>
                  <a:srgbClr val="5F9AC2"/>
                </a:solidFill>
                <a:latin typeface="Consolas" panose="020B0609020204030204" pitchFamily="49" charset="0"/>
              </a:rPr>
              <a:t>PaymentInfo</a:t>
            </a:r>
            <a:r>
              <a:rPr lang="fr-FR" sz="1100" dirty="0">
                <a:latin typeface="Consolas" panose="020B0609020204030204" pitchFamily="49" charset="0"/>
              </a:rPr>
              <a:t> = </a:t>
            </a:r>
            <a:r>
              <a:rPr lang="fr-FR" sz="1000" dirty="0">
                <a:solidFill>
                  <a:srgbClr val="5F9AC2"/>
                </a:solidFill>
                <a:latin typeface="Consolas" panose="020B0609020204030204" pitchFamily="49" charset="0"/>
              </a:rPr>
              <a:t>Check </a:t>
            </a:r>
            <a:r>
              <a:rPr lang="fr-FR" sz="1100" dirty="0">
                <a:solidFill>
                  <a:srgbClr val="0000FF"/>
                </a:solidFill>
                <a:latin typeface="Consolas" panose="020B0609020204030204" pitchFamily="49" charset="0"/>
              </a:rPr>
              <a:t>of string </a:t>
            </a:r>
            <a:r>
              <a:rPr lang="fr-FR" sz="1100" dirty="0">
                <a:latin typeface="Consolas" panose="020B0609020204030204" pitchFamily="49" charset="0"/>
              </a:rPr>
              <a:t>| </a:t>
            </a:r>
            <a:r>
              <a:rPr lang="fr-FR" sz="1000" dirty="0" err="1">
                <a:solidFill>
                  <a:srgbClr val="5F9AC2"/>
                </a:solidFill>
                <a:latin typeface="Consolas" panose="020B0609020204030204" pitchFamily="49" charset="0"/>
              </a:rPr>
              <a:t>CreditCard</a:t>
            </a:r>
            <a:r>
              <a:rPr lang="fr-FR" sz="1100" dirty="0">
                <a:latin typeface="Consolas" panose="020B0609020204030204" pitchFamily="49" charset="0"/>
              </a:rPr>
              <a:t> </a:t>
            </a:r>
            <a:r>
              <a:rPr lang="fr-FR" sz="1100" dirty="0">
                <a:solidFill>
                  <a:srgbClr val="0000FF"/>
                </a:solidFill>
                <a:latin typeface="Consolas" panose="020B0609020204030204" pitchFamily="49" charset="0"/>
              </a:rPr>
              <a:t>of</a:t>
            </a:r>
            <a:r>
              <a:rPr lang="fr-FR" sz="1100" dirty="0">
                <a:latin typeface="Consolas" panose="020B0609020204030204" pitchFamily="49" charset="0"/>
              </a:rPr>
              <a:t> </a:t>
            </a:r>
            <a:r>
              <a:rPr lang="fr-FR" sz="1000" dirty="0" err="1">
                <a:solidFill>
                  <a:srgbClr val="5F9AC2"/>
                </a:solidFill>
                <a:latin typeface="Consolas" panose="020B0609020204030204" pitchFamily="49" charset="0"/>
              </a:rPr>
              <a:t>CardInfo</a:t>
            </a:r>
            <a:endParaRPr lang="fr-FR" sz="1000" dirty="0">
              <a:solidFill>
                <a:srgbClr val="5F9AC2"/>
              </a:solidFill>
              <a:latin typeface="Consolas" panose="020B0609020204030204" pitchFamily="49" charset="0"/>
            </a:endParaRPr>
          </a:p>
          <a:p>
            <a:endParaRPr lang="fr-FR" sz="1000" dirty="0">
              <a:solidFill>
                <a:srgbClr val="5F9AC2"/>
              </a:solidFill>
              <a:latin typeface="Consolas" panose="020B0609020204030204" pitchFamily="49" charset="0"/>
            </a:endParaRPr>
          </a:p>
          <a:p>
            <a:r>
              <a:rPr lang="fr-FR" sz="1100" dirty="0">
                <a:solidFill>
                  <a:srgbClr val="0000FF"/>
                </a:solidFill>
                <a:latin typeface="Consolas" panose="020B0609020204030204" pitchFamily="49" charset="0"/>
              </a:rPr>
              <a:t>type</a:t>
            </a:r>
            <a:r>
              <a:rPr lang="fr-FR" sz="1100" dirty="0">
                <a:latin typeface="Consolas" panose="020B0609020204030204" pitchFamily="49" charset="0"/>
              </a:rPr>
              <a:t> </a:t>
            </a:r>
            <a:r>
              <a:rPr lang="fr-FR" sz="1000" dirty="0" err="1">
                <a:solidFill>
                  <a:srgbClr val="5F9AC2"/>
                </a:solidFill>
                <a:latin typeface="Consolas" panose="020B0609020204030204" pitchFamily="49" charset="0"/>
              </a:rPr>
              <a:t>Order</a:t>
            </a:r>
            <a:r>
              <a:rPr lang="fr-FR" sz="1100" dirty="0">
                <a:latin typeface="Consolas" panose="020B0609020204030204" pitchFamily="49" charset="0"/>
              </a:rPr>
              <a:t> =</a:t>
            </a:r>
          </a:p>
          <a:p>
            <a:r>
              <a:rPr lang="fr-FR" sz="1100" dirty="0">
                <a:latin typeface="Consolas" panose="020B0609020204030204" pitchFamily="49" charset="0"/>
              </a:rPr>
              <a:t>    {</a:t>
            </a:r>
          </a:p>
          <a:p>
            <a:r>
              <a:rPr lang="fr-FR" sz="1100" dirty="0">
                <a:latin typeface="Consolas" panose="020B0609020204030204" pitchFamily="49" charset="0"/>
              </a:rPr>
              <a:t>        </a:t>
            </a:r>
            <a:r>
              <a:rPr lang="fr-FR" sz="1100" dirty="0" err="1">
                <a:latin typeface="Consolas" panose="020B0609020204030204" pitchFamily="49" charset="0"/>
              </a:rPr>
              <a:t>FirstName</a:t>
            </a:r>
            <a:r>
              <a:rPr lang="fr-FR" sz="1100" dirty="0">
                <a:latin typeface="Consolas" panose="020B0609020204030204" pitchFamily="49" charset="0"/>
              </a:rPr>
              <a:t>: </a:t>
            </a:r>
            <a:r>
              <a:rPr lang="fr-FR" sz="1100" dirty="0">
                <a:solidFill>
                  <a:srgbClr val="0000FF"/>
                </a:solidFill>
                <a:latin typeface="Consolas" panose="020B0609020204030204" pitchFamily="49" charset="0"/>
              </a:rPr>
              <a:t>string</a:t>
            </a:r>
          </a:p>
          <a:p>
            <a:r>
              <a:rPr lang="fr-FR" sz="1100" dirty="0">
                <a:latin typeface="Consolas" panose="020B0609020204030204" pitchFamily="49" charset="0"/>
              </a:rPr>
              <a:t>        </a:t>
            </a:r>
            <a:r>
              <a:rPr lang="fr-FR" sz="1100" dirty="0" err="1">
                <a:latin typeface="Consolas" panose="020B0609020204030204" pitchFamily="49" charset="0"/>
              </a:rPr>
              <a:t>LastName</a:t>
            </a:r>
            <a:r>
              <a:rPr lang="fr-FR" sz="1100" dirty="0">
                <a:latin typeface="Consolas" panose="020B0609020204030204" pitchFamily="49" charset="0"/>
              </a:rPr>
              <a:t>: </a:t>
            </a:r>
            <a:r>
              <a:rPr lang="fr-FR" sz="1100" dirty="0">
                <a:solidFill>
                  <a:srgbClr val="0000FF"/>
                </a:solidFill>
                <a:latin typeface="Consolas" panose="020B0609020204030204" pitchFamily="49" charset="0"/>
              </a:rPr>
              <a:t>string</a:t>
            </a:r>
          </a:p>
          <a:p>
            <a:r>
              <a:rPr lang="fr-FR" sz="1100" dirty="0">
                <a:latin typeface="Consolas" panose="020B0609020204030204" pitchFamily="49" charset="0"/>
              </a:rPr>
              <a:t>        </a:t>
            </a:r>
            <a:r>
              <a:rPr lang="fr-FR" sz="1100" dirty="0" err="1">
                <a:latin typeface="Consolas" panose="020B0609020204030204" pitchFamily="49" charset="0"/>
              </a:rPr>
              <a:t>PaymentInfo</a:t>
            </a:r>
            <a:r>
              <a:rPr lang="fr-FR" sz="1100" dirty="0">
                <a:latin typeface="Consolas" panose="020B0609020204030204" pitchFamily="49" charset="0"/>
              </a:rPr>
              <a:t>: </a:t>
            </a:r>
            <a:r>
              <a:rPr lang="fr-FR" sz="1000" dirty="0" err="1">
                <a:solidFill>
                  <a:srgbClr val="5F9AC2"/>
                </a:solidFill>
                <a:latin typeface="Consolas" panose="020B0609020204030204" pitchFamily="49" charset="0"/>
              </a:rPr>
              <a:t>PaymentInfo</a:t>
            </a:r>
            <a:endParaRPr lang="fr-FR" sz="1000" dirty="0">
              <a:solidFill>
                <a:srgbClr val="5F9AC2"/>
              </a:solidFill>
              <a:latin typeface="Consolas" panose="020B0609020204030204" pitchFamily="49" charset="0"/>
            </a:endParaRPr>
          </a:p>
          <a:p>
            <a:r>
              <a:rPr lang="fr-FR" sz="1100" dirty="0">
                <a:latin typeface="Consolas" panose="020B0609020204030204" pitchFamily="49" charset="0"/>
              </a:rPr>
              <a:t>    }</a:t>
            </a:r>
          </a:p>
          <a:p>
            <a:endParaRPr lang="fr-FR" sz="1100" dirty="0">
              <a:latin typeface="Consolas" panose="020B0609020204030204" pitchFamily="49" charset="0"/>
            </a:endParaRPr>
          </a:p>
          <a:p>
            <a:r>
              <a:rPr lang="fr-FR" sz="1100" dirty="0">
                <a:solidFill>
                  <a:srgbClr val="0000FF"/>
                </a:solidFill>
                <a:latin typeface="Consolas" panose="020B0609020204030204" pitchFamily="49" charset="0"/>
              </a:rPr>
              <a:t>let</a:t>
            </a:r>
            <a:r>
              <a:rPr lang="fr-FR" sz="1100" dirty="0">
                <a:latin typeface="Consolas" panose="020B0609020204030204" pitchFamily="49" charset="0"/>
              </a:rPr>
              <a:t> </a:t>
            </a:r>
            <a:r>
              <a:rPr lang="fr-FR" sz="1100" dirty="0" err="1">
                <a:latin typeface="Consolas" panose="020B0609020204030204" pitchFamily="49" charset="0"/>
              </a:rPr>
              <a:t>order</a:t>
            </a:r>
            <a:r>
              <a:rPr lang="fr-FR" sz="1100" dirty="0">
                <a:latin typeface="Consolas" panose="020B0609020204030204" pitchFamily="49" charset="0"/>
              </a:rPr>
              <a:t> =</a:t>
            </a:r>
          </a:p>
          <a:p>
            <a:r>
              <a:rPr lang="fr-FR" sz="1100" dirty="0">
                <a:latin typeface="Consolas" panose="020B0609020204030204" pitchFamily="49" charset="0"/>
              </a:rPr>
              <a:t>    { </a:t>
            </a:r>
            <a:r>
              <a:rPr lang="fr-FR" sz="1100" dirty="0" err="1">
                <a:latin typeface="Consolas" panose="020B0609020204030204" pitchFamily="49" charset="0"/>
              </a:rPr>
              <a:t>FirstName</a:t>
            </a:r>
            <a:r>
              <a:rPr lang="fr-FR" sz="1100" dirty="0">
                <a:latin typeface="Consolas" panose="020B0609020204030204" pitchFamily="49" charset="0"/>
              </a:rPr>
              <a:t> = </a:t>
            </a:r>
            <a:r>
              <a:rPr lang="fr-FR" sz="1100" dirty="0">
                <a:solidFill>
                  <a:srgbClr val="A31515"/>
                </a:solidFill>
                <a:latin typeface="Consolas" panose="020B0609020204030204" pitchFamily="49" charset="0"/>
              </a:rPr>
              <a:t>"Roger"</a:t>
            </a:r>
            <a:r>
              <a:rPr lang="fr-FR" sz="1100" dirty="0">
                <a:latin typeface="Consolas" panose="020B0609020204030204" pitchFamily="49" charset="0"/>
              </a:rPr>
              <a:t>; </a:t>
            </a:r>
            <a:r>
              <a:rPr lang="fr-FR" sz="1100" dirty="0" err="1">
                <a:latin typeface="Consolas" panose="020B0609020204030204" pitchFamily="49" charset="0"/>
              </a:rPr>
              <a:t>LastName</a:t>
            </a:r>
            <a:r>
              <a:rPr lang="fr-FR" sz="1100" dirty="0">
                <a:latin typeface="Consolas" panose="020B0609020204030204" pitchFamily="49" charset="0"/>
              </a:rPr>
              <a:t> = </a:t>
            </a:r>
            <a:r>
              <a:rPr lang="fr-FR" sz="1100" dirty="0">
                <a:solidFill>
                  <a:srgbClr val="A31515"/>
                </a:solidFill>
                <a:latin typeface="Consolas" panose="020B0609020204030204" pitchFamily="49" charset="0"/>
              </a:rPr>
              <a:t>"Smith"</a:t>
            </a:r>
            <a:r>
              <a:rPr lang="fr-FR" sz="1100" dirty="0">
                <a:latin typeface="Consolas" panose="020B0609020204030204" pitchFamily="49" charset="0"/>
              </a:rPr>
              <a:t>; </a:t>
            </a:r>
            <a:r>
              <a:rPr lang="fr-FR" sz="1100" dirty="0" err="1">
                <a:latin typeface="Consolas" panose="020B0609020204030204" pitchFamily="49" charset="0"/>
              </a:rPr>
              <a:t>PaymentInfo</a:t>
            </a:r>
            <a:r>
              <a:rPr lang="fr-FR" sz="1100" dirty="0">
                <a:latin typeface="Consolas" panose="020B0609020204030204" pitchFamily="49" charset="0"/>
              </a:rPr>
              <a:t> = </a:t>
            </a:r>
            <a:r>
              <a:rPr lang="fr-FR" sz="1000" dirty="0" err="1">
                <a:solidFill>
                  <a:srgbClr val="5F9AC2"/>
                </a:solidFill>
                <a:latin typeface="Consolas" panose="020B0609020204030204" pitchFamily="49" charset="0"/>
              </a:rPr>
              <a:t>CreditCard</a:t>
            </a:r>
            <a:r>
              <a:rPr lang="fr-FR" sz="1100" dirty="0">
                <a:latin typeface="Consolas" panose="020B0609020204030204" pitchFamily="49" charset="0"/>
              </a:rPr>
              <a:t> { </a:t>
            </a:r>
            <a:r>
              <a:rPr lang="fr-FR" sz="1100" dirty="0" err="1">
                <a:latin typeface="Consolas" panose="020B0609020204030204" pitchFamily="49" charset="0"/>
              </a:rPr>
              <a:t>Number</a:t>
            </a:r>
            <a:r>
              <a:rPr lang="fr-FR" sz="1100" dirty="0">
                <a:latin typeface="Consolas" panose="020B0609020204030204" pitchFamily="49" charset="0"/>
              </a:rPr>
              <a:t> = </a:t>
            </a:r>
            <a:r>
              <a:rPr lang="fr-FR" sz="1100" dirty="0">
                <a:solidFill>
                  <a:srgbClr val="A31515"/>
                </a:solidFill>
                <a:latin typeface="Consolas" panose="020B0609020204030204" pitchFamily="49" charset="0"/>
              </a:rPr>
              <a:t>"XXX"</a:t>
            </a:r>
            <a:r>
              <a:rPr lang="fr-FR" sz="1100" dirty="0">
                <a:latin typeface="Consolas" panose="020B0609020204030204" pitchFamily="49" charset="0"/>
              </a:rPr>
              <a:t>; CVV = 123 } }</a:t>
            </a:r>
          </a:p>
          <a:p>
            <a:endParaRPr lang="fr-FR" sz="1100" dirty="0">
              <a:latin typeface="Consolas" panose="020B0609020204030204" pitchFamily="49" charset="0"/>
            </a:endParaRPr>
          </a:p>
          <a:p>
            <a:r>
              <a:rPr lang="fr-FR" sz="1100" dirty="0">
                <a:solidFill>
                  <a:srgbClr val="0000FF"/>
                </a:solidFill>
                <a:latin typeface="Consolas" panose="020B0609020204030204" pitchFamily="49" charset="0"/>
              </a:rPr>
              <a:t>let</a:t>
            </a:r>
            <a:r>
              <a:rPr lang="fr-FR" sz="1100" dirty="0">
                <a:latin typeface="Consolas" panose="020B0609020204030204" pitchFamily="49" charset="0"/>
              </a:rPr>
              <a:t> order2 =</a:t>
            </a:r>
          </a:p>
          <a:p>
            <a:r>
              <a:rPr lang="fr-FR" sz="1100" dirty="0">
                <a:latin typeface="Consolas" panose="020B0609020204030204" pitchFamily="49" charset="0"/>
              </a:rPr>
              <a:t>    { </a:t>
            </a:r>
            <a:r>
              <a:rPr lang="fr-FR" sz="1100" dirty="0" err="1">
                <a:latin typeface="Consolas" panose="020B0609020204030204" pitchFamily="49" charset="0"/>
              </a:rPr>
              <a:t>FirstName</a:t>
            </a:r>
            <a:r>
              <a:rPr lang="fr-FR" sz="1100" dirty="0">
                <a:latin typeface="Consolas" panose="020B0609020204030204" pitchFamily="49" charset="0"/>
              </a:rPr>
              <a:t> = </a:t>
            </a:r>
            <a:r>
              <a:rPr lang="fr-FR" sz="1100" dirty="0">
                <a:solidFill>
                  <a:srgbClr val="A31515"/>
                </a:solidFill>
                <a:latin typeface="Consolas" panose="020B0609020204030204" pitchFamily="49" charset="0"/>
              </a:rPr>
              <a:t>"Roger"</a:t>
            </a:r>
            <a:r>
              <a:rPr lang="fr-FR" sz="1100" dirty="0">
                <a:latin typeface="Consolas" panose="020B0609020204030204" pitchFamily="49" charset="0"/>
              </a:rPr>
              <a:t>; </a:t>
            </a:r>
            <a:r>
              <a:rPr lang="fr-FR" sz="1100" dirty="0" err="1">
                <a:latin typeface="Consolas" panose="020B0609020204030204" pitchFamily="49" charset="0"/>
              </a:rPr>
              <a:t>LastName</a:t>
            </a:r>
            <a:r>
              <a:rPr lang="fr-FR" sz="1100" dirty="0">
                <a:latin typeface="Consolas" panose="020B0609020204030204" pitchFamily="49" charset="0"/>
              </a:rPr>
              <a:t> = </a:t>
            </a:r>
            <a:r>
              <a:rPr lang="fr-FR" sz="1100" dirty="0">
                <a:solidFill>
                  <a:srgbClr val="A31515"/>
                </a:solidFill>
                <a:latin typeface="Consolas" panose="020B0609020204030204" pitchFamily="49" charset="0"/>
              </a:rPr>
              <a:t>"Smith"</a:t>
            </a:r>
            <a:r>
              <a:rPr lang="fr-FR" sz="1100" dirty="0">
                <a:latin typeface="Consolas" panose="020B0609020204030204" pitchFamily="49" charset="0"/>
              </a:rPr>
              <a:t>; </a:t>
            </a:r>
            <a:r>
              <a:rPr lang="fr-FR" sz="1100" dirty="0" err="1">
                <a:latin typeface="Consolas" panose="020B0609020204030204" pitchFamily="49" charset="0"/>
              </a:rPr>
              <a:t>PaymentInfo</a:t>
            </a:r>
            <a:r>
              <a:rPr lang="fr-FR" sz="1100" dirty="0">
                <a:latin typeface="Consolas" panose="020B0609020204030204" pitchFamily="49" charset="0"/>
              </a:rPr>
              <a:t> = </a:t>
            </a:r>
            <a:r>
              <a:rPr lang="fr-FR" sz="1000" dirty="0">
                <a:solidFill>
                  <a:srgbClr val="5F9AC2"/>
                </a:solidFill>
                <a:latin typeface="Consolas" panose="020B0609020204030204" pitchFamily="49" charset="0"/>
              </a:rPr>
              <a:t>Check</a:t>
            </a:r>
            <a:r>
              <a:rPr lang="fr-FR" sz="1100" dirty="0">
                <a:latin typeface="Consolas" panose="020B0609020204030204" pitchFamily="49" charset="0"/>
              </a:rPr>
              <a:t> </a:t>
            </a:r>
            <a:r>
              <a:rPr lang="fr-FR" sz="1100" dirty="0">
                <a:solidFill>
                  <a:srgbClr val="A31515"/>
                </a:solidFill>
                <a:latin typeface="Consolas" panose="020B0609020204030204" pitchFamily="49" charset="0"/>
              </a:rPr>
              <a:t>"123456"</a:t>
            </a:r>
            <a:r>
              <a:rPr lang="fr-FR" sz="1100" dirty="0">
                <a:latin typeface="Consolas" panose="020B0609020204030204" pitchFamily="49" charset="0"/>
              </a:rPr>
              <a:t> }</a:t>
            </a:r>
            <a:br>
              <a:rPr lang="fr-FR" sz="1100" dirty="0">
                <a:latin typeface="Consolas" panose="020B0609020204030204" pitchFamily="49" charset="0"/>
              </a:rPr>
            </a:br>
            <a:endParaRPr lang="fr-FR" sz="1100" dirty="0">
              <a:latin typeface="Consolas" panose="020B0609020204030204" pitchFamily="49" charset="0"/>
            </a:endParaRPr>
          </a:p>
          <a:p>
            <a:r>
              <a:rPr lang="fr-FR" sz="1100" dirty="0">
                <a:solidFill>
                  <a:srgbClr val="0000FF"/>
                </a:solidFill>
                <a:latin typeface="Consolas" panose="020B0609020204030204" pitchFamily="49" charset="0"/>
              </a:rPr>
              <a:t>let</a:t>
            </a:r>
            <a:r>
              <a:rPr lang="fr-FR" sz="1100" dirty="0">
                <a:latin typeface="Consolas" panose="020B0609020204030204" pitchFamily="49" charset="0"/>
              </a:rPr>
              <a:t> </a:t>
            </a:r>
            <a:r>
              <a:rPr lang="fr-FR" sz="1100" dirty="0" err="1">
                <a:latin typeface="Consolas" panose="020B0609020204030204" pitchFamily="49" charset="0"/>
              </a:rPr>
              <a:t>processOrder</a:t>
            </a:r>
            <a:r>
              <a:rPr lang="fr-FR" sz="1100" dirty="0">
                <a:latin typeface="Consolas" panose="020B0609020204030204" pitchFamily="49" charset="0"/>
              </a:rPr>
              <a:t> (o: </a:t>
            </a:r>
            <a:r>
              <a:rPr lang="fr-FR" sz="1000" dirty="0" err="1">
                <a:solidFill>
                  <a:srgbClr val="5F9AC2"/>
                </a:solidFill>
                <a:latin typeface="Consolas" panose="020B0609020204030204" pitchFamily="49" charset="0"/>
              </a:rPr>
              <a:t>Order</a:t>
            </a:r>
            <a:r>
              <a:rPr lang="fr-FR" sz="1100" dirty="0">
                <a:latin typeface="Consolas" panose="020B0609020204030204" pitchFamily="49" charset="0"/>
              </a:rPr>
              <a:t>) =</a:t>
            </a:r>
          </a:p>
          <a:p>
            <a:r>
              <a:rPr lang="fr-FR" sz="1100" dirty="0">
                <a:latin typeface="Consolas" panose="020B0609020204030204" pitchFamily="49" charset="0"/>
              </a:rPr>
              <a:t>    </a:t>
            </a:r>
            <a:r>
              <a:rPr lang="fr-FR" sz="1100" dirty="0">
                <a:solidFill>
                  <a:srgbClr val="0000FF"/>
                </a:solidFill>
                <a:latin typeface="Consolas" panose="020B0609020204030204" pitchFamily="49" charset="0"/>
              </a:rPr>
              <a:t>match</a:t>
            </a:r>
            <a:r>
              <a:rPr lang="fr-FR" sz="1100" dirty="0">
                <a:latin typeface="Consolas" panose="020B0609020204030204" pitchFamily="49" charset="0"/>
              </a:rPr>
              <a:t> </a:t>
            </a:r>
            <a:r>
              <a:rPr lang="fr-FR" sz="1100" dirty="0" err="1">
                <a:latin typeface="Consolas" panose="020B0609020204030204" pitchFamily="49" charset="0"/>
              </a:rPr>
              <a:t>o.PaymentInfo</a:t>
            </a:r>
            <a:r>
              <a:rPr lang="fr-FR" sz="1100" dirty="0">
                <a:latin typeface="Consolas" panose="020B0609020204030204" pitchFamily="49" charset="0"/>
              </a:rPr>
              <a:t> </a:t>
            </a:r>
            <a:r>
              <a:rPr lang="fr-FR" sz="1100" dirty="0" err="1">
                <a:solidFill>
                  <a:srgbClr val="0000FF"/>
                </a:solidFill>
                <a:latin typeface="Consolas" panose="020B0609020204030204" pitchFamily="49" charset="0"/>
              </a:rPr>
              <a:t>with</a:t>
            </a:r>
            <a:endParaRPr lang="fr-FR" sz="1100" dirty="0">
              <a:latin typeface="Consolas" panose="020B0609020204030204" pitchFamily="49" charset="0"/>
            </a:endParaRPr>
          </a:p>
          <a:p>
            <a:r>
              <a:rPr lang="fr-FR" sz="1100" dirty="0">
                <a:latin typeface="Consolas" panose="020B0609020204030204" pitchFamily="49" charset="0"/>
              </a:rPr>
              <a:t>    | </a:t>
            </a:r>
            <a:r>
              <a:rPr lang="fr-FR" sz="1000" dirty="0">
                <a:solidFill>
                  <a:srgbClr val="5F9AC2"/>
                </a:solidFill>
                <a:latin typeface="Consolas" panose="020B0609020204030204" pitchFamily="49" charset="0"/>
              </a:rPr>
              <a:t>Check </a:t>
            </a:r>
            <a:r>
              <a:rPr lang="fr-FR" sz="1100" dirty="0" err="1">
                <a:latin typeface="Consolas" panose="020B0609020204030204" pitchFamily="49" charset="0"/>
              </a:rPr>
              <a:t>address</a:t>
            </a:r>
            <a:r>
              <a:rPr lang="fr-FR" sz="1100" dirty="0">
                <a:latin typeface="Consolas" panose="020B0609020204030204" pitchFamily="49" charset="0"/>
              </a:rPr>
              <a:t> </a:t>
            </a:r>
            <a:r>
              <a:rPr lang="fr-FR" sz="1100" dirty="0">
                <a:solidFill>
                  <a:srgbClr val="0000FF"/>
                </a:solidFill>
                <a:latin typeface="Consolas" panose="020B0609020204030204" pitchFamily="49" charset="0"/>
              </a:rPr>
              <a:t>-&gt;</a:t>
            </a:r>
            <a:endParaRPr lang="fr-FR" sz="1100" dirty="0">
              <a:latin typeface="Consolas" panose="020B0609020204030204" pitchFamily="49" charset="0"/>
            </a:endParaRPr>
          </a:p>
          <a:p>
            <a:r>
              <a:rPr lang="fr-FR" sz="1100" dirty="0">
                <a:latin typeface="Consolas" panose="020B0609020204030204" pitchFamily="49" charset="0"/>
              </a:rPr>
              <a:t>        </a:t>
            </a:r>
            <a:r>
              <a:rPr lang="fr-FR" sz="1100" dirty="0" err="1">
                <a:latin typeface="Consolas" panose="020B0609020204030204" pitchFamily="49" charset="0"/>
              </a:rPr>
              <a:t>printfn</a:t>
            </a:r>
            <a:r>
              <a:rPr lang="fr-FR" sz="1100" dirty="0">
                <a:latin typeface="Consolas" panose="020B0609020204030204" pitchFamily="49" charset="0"/>
              </a:rPr>
              <a:t> </a:t>
            </a:r>
            <a:r>
              <a:rPr lang="fr-FR" sz="1100" dirty="0">
                <a:solidFill>
                  <a:srgbClr val="A31515"/>
                </a:solidFill>
                <a:latin typeface="Consolas" panose="020B0609020204030204" pitchFamily="49" charset="0"/>
              </a:rPr>
              <a:t>"</a:t>
            </a:r>
            <a:r>
              <a:rPr lang="fr-FR" sz="1100" dirty="0" err="1">
                <a:solidFill>
                  <a:srgbClr val="A31515"/>
                </a:solidFill>
                <a:latin typeface="Consolas" panose="020B0609020204030204" pitchFamily="49" charset="0"/>
              </a:rPr>
              <a:t>Address</a:t>
            </a:r>
            <a:r>
              <a:rPr lang="fr-FR" sz="1100" dirty="0">
                <a:solidFill>
                  <a:srgbClr val="A31515"/>
                </a:solidFill>
                <a:latin typeface="Consolas" panose="020B0609020204030204" pitchFamily="49" charset="0"/>
              </a:rPr>
              <a:t> = </a:t>
            </a:r>
            <a:r>
              <a:rPr lang="fr-FR" sz="1000" dirty="0">
                <a:solidFill>
                  <a:srgbClr val="5F9AC2"/>
                </a:solidFill>
                <a:latin typeface="Consolas" panose="020B0609020204030204" pitchFamily="49" charset="0"/>
              </a:rPr>
              <a:t>%s</a:t>
            </a:r>
            <a:r>
              <a:rPr lang="fr-FR" sz="1100" dirty="0">
                <a:solidFill>
                  <a:srgbClr val="A31515"/>
                </a:solidFill>
                <a:latin typeface="Consolas" panose="020B0609020204030204" pitchFamily="49" charset="0"/>
              </a:rPr>
              <a:t>"</a:t>
            </a:r>
            <a:r>
              <a:rPr lang="fr-FR" sz="1100" dirty="0">
                <a:latin typeface="Consolas" panose="020B0609020204030204" pitchFamily="49" charset="0"/>
              </a:rPr>
              <a:t> </a:t>
            </a:r>
            <a:r>
              <a:rPr lang="fr-FR" sz="1100" dirty="0" err="1">
                <a:latin typeface="Consolas" panose="020B0609020204030204" pitchFamily="49" charset="0"/>
              </a:rPr>
              <a:t>address</a:t>
            </a:r>
            <a:endParaRPr lang="fr-FR" sz="1100" dirty="0">
              <a:latin typeface="Consolas" panose="020B0609020204030204" pitchFamily="49" charset="0"/>
            </a:endParaRPr>
          </a:p>
          <a:p>
            <a:r>
              <a:rPr lang="fr-FR" sz="1100" dirty="0">
                <a:latin typeface="Consolas" panose="020B0609020204030204" pitchFamily="49" charset="0"/>
              </a:rPr>
              <a:t>    | </a:t>
            </a:r>
            <a:r>
              <a:rPr lang="fr-FR" sz="1000" dirty="0" err="1">
                <a:solidFill>
                  <a:srgbClr val="5F9AC2"/>
                </a:solidFill>
                <a:latin typeface="Consolas" panose="020B0609020204030204" pitchFamily="49" charset="0"/>
              </a:rPr>
              <a:t>CreditCard</a:t>
            </a:r>
            <a:r>
              <a:rPr lang="fr-FR" sz="1100" dirty="0">
                <a:latin typeface="Consolas" panose="020B0609020204030204" pitchFamily="49" charset="0"/>
              </a:rPr>
              <a:t> </a:t>
            </a:r>
            <a:r>
              <a:rPr lang="fr-FR" sz="1100" dirty="0" err="1">
                <a:latin typeface="Consolas" panose="020B0609020204030204" pitchFamily="49" charset="0"/>
              </a:rPr>
              <a:t>cardInfo</a:t>
            </a:r>
            <a:r>
              <a:rPr lang="fr-FR" sz="1100" dirty="0">
                <a:latin typeface="Consolas" panose="020B0609020204030204" pitchFamily="49" charset="0"/>
              </a:rPr>
              <a:t> </a:t>
            </a:r>
            <a:r>
              <a:rPr lang="fr-FR" sz="1100" dirty="0">
                <a:solidFill>
                  <a:srgbClr val="0000FF"/>
                </a:solidFill>
                <a:latin typeface="Consolas" panose="020B0609020204030204" pitchFamily="49" charset="0"/>
              </a:rPr>
              <a:t>-&gt;</a:t>
            </a:r>
            <a:endParaRPr lang="fr-FR" sz="1100" dirty="0">
              <a:latin typeface="Consolas" panose="020B0609020204030204" pitchFamily="49" charset="0"/>
            </a:endParaRPr>
          </a:p>
          <a:p>
            <a:r>
              <a:rPr lang="fr-FR" sz="1100" dirty="0">
                <a:latin typeface="Consolas" panose="020B0609020204030204" pitchFamily="49" charset="0"/>
              </a:rPr>
              <a:t>        </a:t>
            </a:r>
            <a:r>
              <a:rPr lang="fr-FR" sz="1100" dirty="0" err="1">
                <a:latin typeface="Consolas" panose="020B0609020204030204" pitchFamily="49" charset="0"/>
              </a:rPr>
              <a:t>printfn</a:t>
            </a:r>
            <a:r>
              <a:rPr lang="fr-FR" sz="1100" dirty="0">
                <a:solidFill>
                  <a:srgbClr val="000000"/>
                </a:solidFill>
                <a:latin typeface="Consolas" panose="020B0609020204030204" pitchFamily="49" charset="0"/>
              </a:rPr>
              <a:t> </a:t>
            </a:r>
            <a:r>
              <a:rPr lang="fr-FR" sz="1100" dirty="0">
                <a:solidFill>
                  <a:srgbClr val="A31515"/>
                </a:solidFill>
                <a:latin typeface="Consolas" panose="020B0609020204030204" pitchFamily="49" charset="0"/>
              </a:rPr>
              <a:t>"</a:t>
            </a:r>
            <a:r>
              <a:rPr lang="fr-FR" sz="1100" dirty="0" err="1">
                <a:solidFill>
                  <a:srgbClr val="A31515"/>
                </a:solidFill>
                <a:latin typeface="Consolas" panose="020B0609020204030204" pitchFamily="49" charset="0"/>
              </a:rPr>
              <a:t>Card</a:t>
            </a:r>
            <a:r>
              <a:rPr lang="fr-FR" sz="1100" dirty="0">
                <a:solidFill>
                  <a:srgbClr val="A31515"/>
                </a:solidFill>
                <a:latin typeface="Consolas" panose="020B0609020204030204" pitchFamily="49" charset="0"/>
              </a:rPr>
              <a:t> </a:t>
            </a:r>
            <a:r>
              <a:rPr lang="fr-FR" sz="1100" dirty="0" err="1">
                <a:solidFill>
                  <a:srgbClr val="A31515"/>
                </a:solidFill>
                <a:latin typeface="Consolas" panose="020B0609020204030204" pitchFamily="49" charset="0"/>
              </a:rPr>
              <a:t>number</a:t>
            </a:r>
            <a:r>
              <a:rPr lang="fr-FR" sz="1100" dirty="0">
                <a:solidFill>
                  <a:srgbClr val="A31515"/>
                </a:solidFill>
                <a:latin typeface="Consolas" panose="020B0609020204030204" pitchFamily="49" charset="0"/>
              </a:rPr>
              <a:t> </a:t>
            </a:r>
            <a:r>
              <a:rPr lang="fr-FR" sz="1000" dirty="0">
                <a:solidFill>
                  <a:srgbClr val="5F9AC2"/>
                </a:solidFill>
                <a:latin typeface="Consolas" panose="020B0609020204030204" pitchFamily="49" charset="0"/>
              </a:rPr>
              <a:t>%s</a:t>
            </a:r>
            <a:r>
              <a:rPr lang="fr-FR" sz="1100" dirty="0">
                <a:solidFill>
                  <a:srgbClr val="A31515"/>
                </a:solidFill>
                <a:latin typeface="Consolas" panose="020B0609020204030204" pitchFamily="49" charset="0"/>
              </a:rPr>
              <a:t>; CVV = </a:t>
            </a:r>
            <a:r>
              <a:rPr lang="fr-FR" sz="1000" dirty="0">
                <a:solidFill>
                  <a:srgbClr val="5F9AC2"/>
                </a:solidFill>
                <a:latin typeface="Consolas" panose="020B0609020204030204" pitchFamily="49" charset="0"/>
              </a:rPr>
              <a:t>%i</a:t>
            </a:r>
            <a:r>
              <a:rPr lang="fr-FR" sz="1100" dirty="0">
                <a:solidFill>
                  <a:srgbClr val="A31515"/>
                </a:solidFill>
                <a:latin typeface="Consolas" panose="020B0609020204030204" pitchFamily="49" charset="0"/>
              </a:rPr>
              <a:t>" </a:t>
            </a:r>
            <a:r>
              <a:rPr lang="fr-FR" sz="1100" dirty="0" err="1">
                <a:latin typeface="Consolas" panose="020B0609020204030204" pitchFamily="49" charset="0"/>
              </a:rPr>
              <a:t>cardInfo.Number</a:t>
            </a:r>
            <a:r>
              <a:rPr lang="fr-FR" sz="1100" dirty="0">
                <a:latin typeface="Consolas" panose="020B0609020204030204" pitchFamily="49" charset="0"/>
              </a:rPr>
              <a:t> </a:t>
            </a:r>
            <a:r>
              <a:rPr lang="fr-FR" sz="1100" dirty="0" err="1">
                <a:latin typeface="Consolas" panose="020B0609020204030204" pitchFamily="49" charset="0"/>
              </a:rPr>
              <a:t>cardInfo.CVV</a:t>
            </a:r>
            <a:endParaRPr lang="fr-FR" sz="1100" dirty="0">
              <a:latin typeface="Consolas" panose="020B0609020204030204" pitchFamily="49" charset="0"/>
            </a:endParaRPr>
          </a:p>
          <a:p>
            <a:endParaRPr lang="fr-FR" sz="1100" dirty="0">
              <a:latin typeface="Consolas" panose="020B0609020204030204" pitchFamily="49" charset="0"/>
            </a:endParaRPr>
          </a:p>
          <a:p>
            <a:r>
              <a:rPr lang="fr-FR" sz="1100" dirty="0" err="1">
                <a:latin typeface="Consolas" panose="020B0609020204030204" pitchFamily="49" charset="0"/>
              </a:rPr>
              <a:t>processOrder</a:t>
            </a:r>
            <a:r>
              <a:rPr lang="fr-FR" sz="1100" dirty="0">
                <a:latin typeface="Consolas" panose="020B0609020204030204" pitchFamily="49" charset="0"/>
              </a:rPr>
              <a:t> </a:t>
            </a:r>
            <a:r>
              <a:rPr lang="fr-FR" sz="1100" dirty="0" err="1">
                <a:latin typeface="Consolas" panose="020B0609020204030204" pitchFamily="49" charset="0"/>
              </a:rPr>
              <a:t>order</a:t>
            </a:r>
            <a:endParaRPr lang="fr-FR" sz="1100" dirty="0">
              <a:latin typeface="Consolas" panose="020B0609020204030204" pitchFamily="49" charset="0"/>
            </a:endParaRPr>
          </a:p>
        </p:txBody>
      </p:sp>
    </p:spTree>
    <p:extLst>
      <p:ext uri="{BB962C8B-B14F-4D97-AF65-F5344CB8AC3E}">
        <p14:creationId xmlns:p14="http://schemas.microsoft.com/office/powerpoint/2010/main" val="2362618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270" y="2307830"/>
            <a:ext cx="3321873" cy="527837"/>
          </a:xfrm>
        </p:spPr>
        <p:txBody>
          <a:bodyPr/>
          <a:lstStyle/>
          <a:p>
            <a:r>
              <a:rPr lang="en-US" dirty="0"/>
              <a:t>Fabulous</a:t>
            </a:r>
          </a:p>
        </p:txBody>
      </p:sp>
      <p:sp>
        <p:nvSpPr>
          <p:cNvPr id="4" name="Text Placeholder 3"/>
          <p:cNvSpPr>
            <a:spLocks noGrp="1"/>
          </p:cNvSpPr>
          <p:nvPr>
            <p:ph type="body" sz="quarter" idx="11"/>
          </p:nvPr>
        </p:nvSpPr>
        <p:spPr>
          <a:xfrm>
            <a:off x="860426" y="156204"/>
            <a:ext cx="3357563" cy="184731"/>
          </a:xfrm>
        </p:spPr>
        <p:txBody>
          <a:bodyPr/>
          <a:lstStyle/>
          <a:p>
            <a:r>
              <a:rPr lang="en-US" dirty="0"/>
              <a:t>Simplifier la </a:t>
            </a:r>
            <a:r>
              <a:rPr lang="en-US" dirty="0" err="1"/>
              <a:t>programmation</a:t>
            </a:r>
            <a:r>
              <a:rPr lang="en-US" dirty="0"/>
              <a:t> mobile avec F#</a:t>
            </a:r>
          </a:p>
        </p:txBody>
      </p:sp>
    </p:spTree>
    <p:extLst>
      <p:ext uri="{BB962C8B-B14F-4D97-AF65-F5344CB8AC3E}">
        <p14:creationId xmlns:p14="http://schemas.microsoft.com/office/powerpoint/2010/main" val="2614043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 open-source</a:t>
            </a:r>
          </a:p>
        </p:txBody>
      </p:sp>
      <p:sp>
        <p:nvSpPr>
          <p:cNvPr id="4" name="Text Placeholder 3"/>
          <p:cNvSpPr>
            <a:spLocks noGrp="1"/>
          </p:cNvSpPr>
          <p:nvPr>
            <p:ph type="body" sz="quarter" idx="10"/>
          </p:nvPr>
        </p:nvSpPr>
        <p:spPr/>
        <p:txBody>
          <a:bodyPr/>
          <a:lstStyle/>
          <a:p>
            <a:r>
              <a:rPr lang="en-US" dirty="0"/>
              <a:t>Fabulous</a:t>
            </a:r>
          </a:p>
        </p:txBody>
      </p:sp>
      <p:sp>
        <p:nvSpPr>
          <p:cNvPr id="5" name="Content Placeholder 2">
            <a:extLst>
              <a:ext uri="{FF2B5EF4-FFF2-40B4-BE49-F238E27FC236}">
                <a16:creationId xmlns:a16="http://schemas.microsoft.com/office/drawing/2014/main" id="{B6E3C87A-20DD-4066-8B5D-40E7979BE562}"/>
              </a:ext>
            </a:extLst>
          </p:cNvPr>
          <p:cNvSpPr>
            <a:spLocks noGrp="1"/>
          </p:cNvSpPr>
          <p:nvPr>
            <p:ph idx="1"/>
          </p:nvPr>
        </p:nvSpPr>
        <p:spPr>
          <a:xfrm>
            <a:off x="860426" y="2642005"/>
            <a:ext cx="7923209" cy="422295"/>
          </a:xfrm>
        </p:spPr>
        <p:txBody>
          <a:bodyPr/>
          <a:lstStyle/>
          <a:p>
            <a:pPr marL="0" indent="0" algn="ctr">
              <a:buNone/>
            </a:pPr>
            <a:r>
              <a:rPr lang="en-US" sz="3200" dirty="0">
                <a:hlinkClick r:id="rId3"/>
              </a:rPr>
              <a:t>https://github.com/fsprojects/Fabulous</a:t>
            </a:r>
            <a:endParaRPr lang="en-US" sz="3200" dirty="0"/>
          </a:p>
        </p:txBody>
      </p:sp>
    </p:spTree>
    <p:extLst>
      <p:ext uri="{BB962C8B-B14F-4D97-AF65-F5344CB8AC3E}">
        <p14:creationId xmlns:p14="http://schemas.microsoft.com/office/powerpoint/2010/main" val="1243885879"/>
      </p:ext>
    </p:extLst>
  </p:cSld>
  <p:clrMapOvr>
    <a:masterClrMapping/>
  </p:clrMapOvr>
</p:sld>
</file>

<file path=ppt/theme/theme1.xml><?xml version="1.0" encoding="utf-8"?>
<a:theme xmlns:a="http://schemas.openxmlformats.org/drawingml/2006/main" name="Modèle-EconocomOsiatis-2013">
  <a:themeElements>
    <a:clrScheme name="couleurs econocom-econom-osiatis">
      <a:dk1>
        <a:srgbClr val="000000"/>
      </a:dk1>
      <a:lt1>
        <a:srgbClr val="FFFFFF"/>
      </a:lt1>
      <a:dk2>
        <a:srgbClr val="240058"/>
      </a:dk2>
      <a:lt2>
        <a:srgbClr val="737373"/>
      </a:lt2>
      <a:accent1>
        <a:srgbClr val="59CBE8"/>
      </a:accent1>
      <a:accent2>
        <a:srgbClr val="005541"/>
      </a:accent2>
      <a:accent3>
        <a:srgbClr val="C0EB00"/>
      </a:accent3>
      <a:accent4>
        <a:srgbClr val="FFD100"/>
      </a:accent4>
      <a:accent5>
        <a:srgbClr val="FF671F"/>
      </a:accent5>
      <a:accent6>
        <a:srgbClr val="C3004B"/>
      </a:accent6>
      <a:hlink>
        <a:srgbClr val="9B9B9B"/>
      </a:hlink>
      <a:folHlink>
        <a:srgbClr val="EEEC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dèle_16-9_Econocom" id="{6D8DE71E-700C-4F63-A611-431305B68412}" vid="{63CE7411-36AC-4F07-BBD7-FE8074977604}"/>
    </a:ext>
  </a:extLst>
</a:theme>
</file>

<file path=ppt/theme/theme2.xml><?xml version="1.0" encoding="utf-8"?>
<a:theme xmlns:a="http://schemas.openxmlformats.org/drawingml/2006/main" name="Dell Template 16x9_final">
  <a:themeElements>
    <a:clrScheme name="Custom 2">
      <a:dk1>
        <a:srgbClr val="444444"/>
      </a:dk1>
      <a:lt1>
        <a:srgbClr val="FFFFFF"/>
      </a:lt1>
      <a:dk2>
        <a:srgbClr val="0085C3"/>
      </a:dk2>
      <a:lt2>
        <a:srgbClr val="FFFFFF"/>
      </a:lt2>
      <a:accent1>
        <a:srgbClr val="00447C"/>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24EF932DCCB844850EE986AD0F7D59" ma:contentTypeVersion="1" ma:contentTypeDescription="Crée un document." ma:contentTypeScope="" ma:versionID="daf41ca666df71c9cc2d7773b295d79f">
  <xsd:schema xmlns:xsd="http://www.w3.org/2001/XMLSchema" xmlns:xs="http://www.w3.org/2001/XMLSchema" xmlns:p="http://schemas.microsoft.com/office/2006/metadata/properties" xmlns:ns1="http://schemas.microsoft.com/sharepoint/v3" targetNamespace="http://schemas.microsoft.com/office/2006/metadata/properties" ma:root="true" ma:fieldsID="40a0d57bc7da65b04c5daf7f11990f5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451BC919-0F7B-4D4D-AE17-99BFE29A3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319EC2-97C1-4085-8DE6-63F30C18F971}">
  <ds:schemaRefs>
    <ds:schemaRef ds:uri="http://schemas.microsoft.com/sharepoint/v3/contenttype/forms"/>
  </ds:schemaRefs>
</ds:datastoreItem>
</file>

<file path=customXml/itemProps3.xml><?xml version="1.0" encoding="utf-8"?>
<ds:datastoreItem xmlns:ds="http://schemas.openxmlformats.org/officeDocument/2006/customXml" ds:itemID="{2EDCDCC8-785C-4AC2-8421-2ABBCF19EA0B}">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2857</TotalTime>
  <Words>1612</Words>
  <Application>Microsoft Office PowerPoint</Application>
  <PresentationFormat>Affichage à l'écran (16:9)</PresentationFormat>
  <Paragraphs>466</Paragraphs>
  <Slides>38</Slides>
  <Notes>34</Notes>
  <HiddenSlides>0</HiddenSlides>
  <MMClips>0</MMClips>
  <ScaleCrop>false</ScaleCrop>
  <HeadingPairs>
    <vt:vector size="4" baseType="variant">
      <vt:variant>
        <vt:lpstr>Thème</vt:lpstr>
      </vt:variant>
      <vt:variant>
        <vt:i4>2</vt:i4>
      </vt:variant>
      <vt:variant>
        <vt:lpstr>Titres des diapositives</vt:lpstr>
      </vt:variant>
      <vt:variant>
        <vt:i4>38</vt:i4>
      </vt:variant>
    </vt:vector>
  </HeadingPairs>
  <TitlesOfParts>
    <vt:vector size="40" baseType="lpstr">
      <vt:lpstr>Modèle-EconocomOsiatis-2013</vt:lpstr>
      <vt:lpstr>Dell Template 16x9_final</vt:lpstr>
      <vt:lpstr>Présentation PowerPoint</vt:lpstr>
      <vt:lpstr>Présentation PowerPoint</vt:lpstr>
      <vt:lpstr>Intro au F# pour les devs C#</vt:lpstr>
      <vt:lpstr>Principes de F#</vt:lpstr>
      <vt:lpstr>                C#                                      F#</vt:lpstr>
      <vt:lpstr>                C#                                      F#</vt:lpstr>
      <vt:lpstr>F#</vt:lpstr>
      <vt:lpstr>Fabulous</vt:lpstr>
      <vt:lpstr>Framework open-source</vt:lpstr>
      <vt:lpstr>Pourquoi un nouveau framework ?</vt:lpstr>
      <vt:lpstr>Mutability-hell</vt:lpstr>
      <vt:lpstr>XAML n’est pas si simple</vt:lpstr>
      <vt:lpstr>XAML n’est pas si simple</vt:lpstr>
      <vt:lpstr>Fabulous</vt:lpstr>
      <vt:lpstr>Architecture Elm</vt:lpstr>
      <vt:lpstr>Bases</vt:lpstr>
      <vt:lpstr>Getting started</vt:lpstr>
      <vt:lpstr>Bases – Démo LiveUpdate - CurrencyApp</vt:lpstr>
      <vt:lpstr>Penser Model et Messages</vt:lpstr>
      <vt:lpstr>View DSL(s)</vt:lpstr>
      <vt:lpstr>View DSL</vt:lpstr>
      <vt:lpstr>DynamicViews</vt:lpstr>
      <vt:lpstr>DynamicViews</vt:lpstr>
      <vt:lpstr>DynamicViews - Layouts</vt:lpstr>
      <vt:lpstr>DynamicViews - Layouts</vt:lpstr>
      <vt:lpstr>DynamicViews - Layouts</vt:lpstr>
      <vt:lpstr>Penser composition</vt:lpstr>
      <vt:lpstr>Exemple du début</vt:lpstr>
      <vt:lpstr>Exemple du début</vt:lpstr>
      <vt:lpstr>Démo ElmishContacts</vt:lpstr>
      <vt:lpstr>Aller plus loin</vt:lpstr>
      <vt:lpstr>Testabilité</vt:lpstr>
      <vt:lpstr>Extensibilité</vt:lpstr>
      <vt:lpstr>Performance</vt:lpstr>
      <vt:lpstr>Démo ElmishPlanets</vt:lpstr>
      <vt:lpstr>Conclusion</vt:lpstr>
      <vt:lpstr>A retenir</vt:lpstr>
      <vt:lpstr>Participez</vt:lpstr>
    </vt:vector>
  </TitlesOfParts>
  <Company>fvb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Christophe SICRE</dc:creator>
  <cp:lastModifiedBy>Timothé LARIVIERE</cp:lastModifiedBy>
  <cp:revision>1101</cp:revision>
  <cp:lastPrinted>2012-11-26T14:36:53Z</cp:lastPrinted>
  <dcterms:created xsi:type="dcterms:W3CDTF">2015-10-14T07:38:18Z</dcterms:created>
  <dcterms:modified xsi:type="dcterms:W3CDTF">2018-10-18T08:03:27Z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0x0101000224EF932DCCB844850EE986AD0F7D59</vt:lpwstr>
  </property>
</Properties>
</file>